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5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3429000" y="-3587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en-GB" sz="2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Sydenham</a:t>
            </a:r>
            <a:endParaRPr sz="2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Black Death 1348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caused it?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cures were there?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0" y="2183163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Andreas Vesalius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3429000" y="217957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Harvey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45"/>
          <p:cNvSpPr/>
          <p:nvPr/>
        </p:nvSpPr>
        <p:spPr>
          <a:xfrm>
            <a:off x="0" y="436632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Joseph Lister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5"/>
          <p:cNvSpPr/>
          <p:nvPr/>
        </p:nvSpPr>
        <p:spPr>
          <a:xfrm>
            <a:off x="3429000" y="436632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Edwin Chadwick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09"/>
          <p:cNvSpPr/>
          <p:nvPr/>
        </p:nvSpPr>
        <p:spPr>
          <a:xfrm>
            <a:off x="0" y="6490054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Alexander Fleming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10"/>
          <p:cNvSpPr/>
          <p:nvPr/>
        </p:nvSpPr>
        <p:spPr>
          <a:xfrm>
            <a:off x="3429000" y="6490054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</a:t>
            </a:r>
            <a:r>
              <a:rPr lang="en-GB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expertise:</a:t>
            </a:r>
            <a:endParaRPr dirty="0" smtClean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Florey and Chain</a:t>
            </a:r>
            <a:endParaRPr sz="18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14748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Factor::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Lung Cancer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preventions and treatments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342900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Plague 1665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caused it?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cures were there?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0" y="233975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Edward Jenner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429000" y="233975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 Pasteur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0" y="471601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 Koch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3429000" y="471601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created the theory?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Theory of 4 Humours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the theory?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important was the theory?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0" y="702027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created the theory?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Theory of 4 Opposites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the theory?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important was the theory?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3429000" y="702027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created the theory?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 Theory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the theory?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important was the theory?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0" y="4258737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Watson and</a:t>
            </a:r>
            <a:r>
              <a:rPr lang="en-GB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Crick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3429000" y="424745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Ehrlich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48"/>
          <p:cNvSpPr/>
          <p:nvPr/>
        </p:nvSpPr>
        <p:spPr>
          <a:xfrm>
            <a:off x="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Florence Nightingale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</a:t>
            </a:r>
            <a:r>
              <a:rPr lang="en-GB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 </a:t>
            </a: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48"/>
          <p:cNvSpPr/>
          <p:nvPr/>
        </p:nvSpPr>
        <p:spPr>
          <a:xfrm>
            <a:off x="0" y="2123728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</a:t>
            </a:r>
            <a:endParaRPr lang="en-GB" sz="12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NHS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48"/>
          <p:cNvSpPr/>
          <p:nvPr/>
        </p:nvSpPr>
        <p:spPr>
          <a:xfrm>
            <a:off x="342900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</a:t>
            </a: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involved in:               </a:t>
            </a:r>
            <a:endParaRPr lang="en-GB" sz="12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 </a:t>
            </a:r>
            <a:r>
              <a:rPr lang="en-GB" sz="18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Barthlomew’s</a:t>
            </a: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Hospital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48"/>
          <p:cNvSpPr/>
          <p:nvPr/>
        </p:nvSpPr>
        <p:spPr>
          <a:xfrm>
            <a:off x="3429000" y="2123728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</a:t>
            </a: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involved in:               </a:t>
            </a:r>
            <a:endParaRPr lang="en-GB" sz="12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Royal Society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342900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Cholera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caused it?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cures were there?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0" y="0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Simpson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0" y="233975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1848 Public Health Act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main points of the Act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3429000" y="233975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1875 Public Health Act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main points of the Act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471601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Snow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0" y="702027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Florence Nightingale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3429000" y="7020272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Joseph Bazalgette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34"/>
          <p:cNvSpPr/>
          <p:nvPr/>
        </p:nvSpPr>
        <p:spPr>
          <a:xfrm>
            <a:off x="3429000" y="4716016"/>
            <a:ext cx="3429000" cy="212372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 involved in:               Areas of expertise: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Beveridge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was his influence on medicine?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0" y="0"/>
            <a:ext cx="6858000" cy="356388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Ancient Period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about 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medicine and treatment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public health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throughs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0" marR="0" lvl="0" indent="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4509120" y="899592"/>
            <a:ext cx="2348880" cy="266429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Factors that influenced the period and why: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0" y="3995936"/>
            <a:ext cx="6858000" cy="356388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Ages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about medicine and treatment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on public health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throughs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4509120" y="4860032"/>
            <a:ext cx="2348880" cy="266429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Factors that influenced the period and why: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4509120" y="0"/>
            <a:ext cx="2348880" cy="89959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available: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4509120" y="3995936"/>
            <a:ext cx="2348880" cy="89959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available: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0" y="0"/>
            <a:ext cx="6858000" cy="356388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Renaissance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about medicine and treatment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on public health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throughs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3995936"/>
            <a:ext cx="6858000" cy="356388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Age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about medicine and treatment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on public health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throughs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4509120" y="899592"/>
            <a:ext cx="2348880" cy="266429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Factors that influenced the period and why: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4509120" y="4860032"/>
            <a:ext cx="2348880" cy="266429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Factors that influenced the period and why: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4509120" y="0"/>
            <a:ext cx="2348880" cy="89959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available: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09120" y="3995936"/>
            <a:ext cx="2348880" cy="89959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available: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0" y="0"/>
            <a:ext cx="6858000" cy="356388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Modern Day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about medicine and treatment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on public health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throughs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509120" y="899592"/>
            <a:ext cx="2348880" cy="266429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Factors that influenced the period and why: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4509120" y="0"/>
            <a:ext cx="2348880" cy="89959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available: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309D47-9068-4C21-8854-799537ECCA4F}"/>
</file>

<file path=customXml/itemProps2.xml><?xml version="1.0" encoding="utf-8"?>
<ds:datastoreItem xmlns:ds="http://schemas.openxmlformats.org/officeDocument/2006/customXml" ds:itemID="{9FB1A96B-DEC3-408C-8872-277647F9710A}"/>
</file>

<file path=customXml/itemProps3.xml><?xml version="1.0" encoding="utf-8"?>
<ds:datastoreItem xmlns:ds="http://schemas.openxmlformats.org/officeDocument/2006/customXml" ds:itemID="{0F7A9734-BB97-47B4-B059-FBD4A98B7E4C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695</Words>
  <Application>Microsoft Office PowerPoint</Application>
  <PresentationFormat>On-screen Show (4:3)</PresentationFormat>
  <Paragraphs>426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Grainger</dc:creator>
  <cp:lastModifiedBy>Grainger, Ben</cp:lastModifiedBy>
  <cp:revision>4</cp:revision>
  <dcterms:modified xsi:type="dcterms:W3CDTF">2019-05-02T15:38:40Z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