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sldIdLst>
    <p:sldId id="460" r:id="rId5"/>
    <p:sldId id="462" r:id="rId6"/>
    <p:sldId id="463" r:id="rId7"/>
    <p:sldId id="464" r:id="rId8"/>
    <p:sldId id="465" r:id="rId9"/>
    <p:sldId id="466" r:id="rId1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wburn, Claire" userId="d5b8b53e-35c6-4e84-b2e0-cd76c791951c" providerId="ADAL" clId="{534B323D-D60A-4D13-A431-855F702588B1}"/>
    <pc:docChg chg="custSel modSld sldOrd">
      <pc:chgData name="Cowburn, Claire" userId="d5b8b53e-35c6-4e84-b2e0-cd76c791951c" providerId="ADAL" clId="{534B323D-D60A-4D13-A431-855F702588B1}" dt="2021-03-09T12:18:10.382" v="109"/>
      <pc:docMkLst>
        <pc:docMk/>
      </pc:docMkLst>
      <pc:sldChg chg="addSp delSp modSp mod modTransition delAnim modAnim">
        <pc:chgData name="Cowburn, Claire" userId="d5b8b53e-35c6-4e84-b2e0-cd76c791951c" providerId="ADAL" clId="{534B323D-D60A-4D13-A431-855F702588B1}" dt="2021-03-09T12:18:10.382" v="109"/>
        <pc:sldMkLst>
          <pc:docMk/>
          <pc:sldMk cId="1136736021" sldId="460"/>
        </pc:sldMkLst>
        <pc:picChg chg="add del mod">
          <ac:chgData name="Cowburn, Claire" userId="d5b8b53e-35c6-4e84-b2e0-cd76c791951c" providerId="ADAL" clId="{534B323D-D60A-4D13-A431-855F702588B1}" dt="2021-03-09T11:49:40.285" v="19" actId="478"/>
          <ac:picMkLst>
            <pc:docMk/>
            <pc:sldMk cId="1136736021" sldId="460"/>
            <ac:picMk id="12" creationId="{85027E04-8194-4FE4-854E-BAED317153F4}"/>
          </ac:picMkLst>
        </pc:picChg>
        <pc:picChg chg="add mod">
          <ac:chgData name="Cowburn, Claire" userId="d5b8b53e-35c6-4e84-b2e0-cd76c791951c" providerId="ADAL" clId="{534B323D-D60A-4D13-A431-855F702588B1}" dt="2021-03-09T11:56:05.003" v="35"/>
          <ac:picMkLst>
            <pc:docMk/>
            <pc:sldMk cId="1136736021" sldId="460"/>
            <ac:picMk id="16" creationId="{46066264-FCFC-4129-8738-42E11DB5F1F4}"/>
          </ac:picMkLst>
        </pc:picChg>
        <pc:picChg chg="mod">
          <ac:chgData name="Cowburn, Claire" userId="d5b8b53e-35c6-4e84-b2e0-cd76c791951c" providerId="ADAL" clId="{534B323D-D60A-4D13-A431-855F702588B1}" dt="2021-03-09T12:05:50.335" v="74" actId="1036"/>
          <ac:picMkLst>
            <pc:docMk/>
            <pc:sldMk cId="1136736021" sldId="460"/>
            <ac:picMk id="2050" creationId="{3B8D5CC2-F2FF-4760-9264-3F1C8348CF2C}"/>
          </ac:picMkLst>
        </pc:picChg>
      </pc:sldChg>
      <pc:sldChg chg="addSp delSp modSp mod modTransition delAnim modAnim">
        <pc:chgData name="Cowburn, Claire" userId="d5b8b53e-35c6-4e84-b2e0-cd76c791951c" providerId="ADAL" clId="{534B323D-D60A-4D13-A431-855F702588B1}" dt="2021-03-09T12:18:10.382" v="109"/>
        <pc:sldMkLst>
          <pc:docMk/>
          <pc:sldMk cId="10259431" sldId="462"/>
        </pc:sldMkLst>
        <pc:spChg chg="mod">
          <ac:chgData name="Cowburn, Claire" userId="d5b8b53e-35c6-4e84-b2e0-cd76c791951c" providerId="ADAL" clId="{534B323D-D60A-4D13-A431-855F702588B1}" dt="2021-03-09T12:07:12.614" v="99" actId="20577"/>
          <ac:spMkLst>
            <pc:docMk/>
            <pc:sldMk cId="10259431" sldId="462"/>
            <ac:spMk id="6" creationId="{3462D307-EE8A-451C-9DB2-CA5A3112B29F}"/>
          </ac:spMkLst>
        </pc:spChg>
        <pc:picChg chg="del mod">
          <ac:chgData name="Cowburn, Claire" userId="d5b8b53e-35c6-4e84-b2e0-cd76c791951c" providerId="ADAL" clId="{534B323D-D60A-4D13-A431-855F702588B1}" dt="2021-03-09T11:49:20.247" v="16" actId="478"/>
          <ac:picMkLst>
            <pc:docMk/>
            <pc:sldMk cId="10259431" sldId="462"/>
            <ac:picMk id="2" creationId="{66DB51CD-8580-44D9-9713-DFF630F790D5}"/>
          </ac:picMkLst>
        </pc:picChg>
        <pc:picChg chg="add del mod">
          <ac:chgData name="Cowburn, Claire" userId="d5b8b53e-35c6-4e84-b2e0-cd76c791951c" providerId="ADAL" clId="{534B323D-D60A-4D13-A431-855F702588B1}" dt="2021-03-09T11:49:43.474" v="20" actId="21"/>
          <ac:picMkLst>
            <pc:docMk/>
            <pc:sldMk cId="10259431" sldId="462"/>
            <ac:picMk id="12" creationId="{D4C9BDA5-8965-4768-A8BF-3025B25A4419}"/>
          </ac:picMkLst>
        </pc:picChg>
        <pc:picChg chg="add mod">
          <ac:chgData name="Cowburn, Claire" userId="d5b8b53e-35c6-4e84-b2e0-cd76c791951c" providerId="ADAL" clId="{534B323D-D60A-4D13-A431-855F702588B1}" dt="2021-03-09T12:05:22.743" v="67"/>
          <ac:picMkLst>
            <pc:docMk/>
            <pc:sldMk cId="10259431" sldId="462"/>
            <ac:picMk id="14" creationId="{FF64B5EA-E0AF-4273-8209-B32680B09F62}"/>
          </ac:picMkLst>
        </pc:picChg>
      </pc:sldChg>
      <pc:sldChg chg="addSp modSp mod modTransition modAnim">
        <pc:chgData name="Cowburn, Claire" userId="d5b8b53e-35c6-4e84-b2e0-cd76c791951c" providerId="ADAL" clId="{534B323D-D60A-4D13-A431-855F702588B1}" dt="2021-03-09T12:18:10.382" v="109"/>
        <pc:sldMkLst>
          <pc:docMk/>
          <pc:sldMk cId="3278554538" sldId="463"/>
        </pc:sldMkLst>
        <pc:spChg chg="mod">
          <ac:chgData name="Cowburn, Claire" userId="d5b8b53e-35c6-4e84-b2e0-cd76c791951c" providerId="ADAL" clId="{534B323D-D60A-4D13-A431-855F702588B1}" dt="2021-03-09T12:08:25.585" v="108" actId="20577"/>
          <ac:spMkLst>
            <pc:docMk/>
            <pc:sldMk cId="3278554538" sldId="463"/>
            <ac:spMk id="12" creationId="{FEDA75D3-56A2-4A72-B22F-555BBCB357C1}"/>
          </ac:spMkLst>
        </pc:spChg>
        <pc:picChg chg="add mod">
          <ac:chgData name="Cowburn, Claire" userId="d5b8b53e-35c6-4e84-b2e0-cd76c791951c" providerId="ADAL" clId="{534B323D-D60A-4D13-A431-855F702588B1}" dt="2021-03-09T11:56:39.901" v="37"/>
          <ac:picMkLst>
            <pc:docMk/>
            <pc:sldMk cId="3278554538" sldId="463"/>
            <ac:picMk id="16" creationId="{07E37ACF-0720-43D4-AE0B-5334C18C5815}"/>
          </ac:picMkLst>
        </pc:picChg>
      </pc:sldChg>
      <pc:sldChg chg="addSp delSp modSp mod ord modTransition delAnim modAnim">
        <pc:chgData name="Cowburn, Claire" userId="d5b8b53e-35c6-4e84-b2e0-cd76c791951c" providerId="ADAL" clId="{534B323D-D60A-4D13-A431-855F702588B1}" dt="2021-03-09T12:18:10.382" v="109"/>
        <pc:sldMkLst>
          <pc:docMk/>
          <pc:sldMk cId="596954816" sldId="464"/>
        </pc:sldMkLst>
        <pc:picChg chg="del mod">
          <ac:chgData name="Cowburn, Claire" userId="d5b8b53e-35c6-4e84-b2e0-cd76c791951c" providerId="ADAL" clId="{534B323D-D60A-4D13-A431-855F702588B1}" dt="2021-03-09T11:49:24.489" v="17" actId="21"/>
          <ac:picMkLst>
            <pc:docMk/>
            <pc:sldMk cId="596954816" sldId="464"/>
            <ac:picMk id="3" creationId="{C22D278F-4388-40D8-9011-91A5CA68F661}"/>
          </ac:picMkLst>
        </pc:picChg>
        <pc:picChg chg="add mod">
          <ac:chgData name="Cowburn, Claire" userId="d5b8b53e-35c6-4e84-b2e0-cd76c791951c" providerId="ADAL" clId="{534B323D-D60A-4D13-A431-855F702588B1}" dt="2021-03-09T12:05:13.861" v="65"/>
          <ac:picMkLst>
            <pc:docMk/>
            <pc:sldMk cId="596954816" sldId="464"/>
            <ac:picMk id="12" creationId="{DE61DF93-15A7-4F4A-916E-BEC43D3876CB}"/>
          </ac:picMkLst>
        </pc:picChg>
      </pc:sldChg>
      <pc:sldChg chg="addSp delSp modSp mod ord modTransition delAnim modAnim">
        <pc:chgData name="Cowburn, Claire" userId="d5b8b53e-35c6-4e84-b2e0-cd76c791951c" providerId="ADAL" clId="{534B323D-D60A-4D13-A431-855F702588B1}" dt="2021-03-09T12:18:10.382" v="109"/>
        <pc:sldMkLst>
          <pc:docMk/>
          <pc:sldMk cId="2165745496" sldId="465"/>
        </pc:sldMkLst>
        <pc:spChg chg="mod">
          <ac:chgData name="Cowburn, Claire" userId="d5b8b53e-35c6-4e84-b2e0-cd76c791951c" providerId="ADAL" clId="{534B323D-D60A-4D13-A431-855F702588B1}" dt="2021-03-09T12:04:24.968" v="63" actId="20577"/>
          <ac:spMkLst>
            <pc:docMk/>
            <pc:sldMk cId="2165745496" sldId="465"/>
            <ac:spMk id="15" creationId="{4CF7D07A-6EBC-4F0F-9250-66F5624FB54E}"/>
          </ac:spMkLst>
        </pc:spChg>
        <pc:picChg chg="del mod">
          <ac:chgData name="Cowburn, Claire" userId="d5b8b53e-35c6-4e84-b2e0-cd76c791951c" providerId="ADAL" clId="{534B323D-D60A-4D13-A431-855F702588B1}" dt="2021-03-09T11:48:40.968" v="13" actId="21"/>
          <ac:picMkLst>
            <pc:docMk/>
            <pc:sldMk cId="2165745496" sldId="465"/>
            <ac:picMk id="3" creationId="{B5579880-6A32-4FCA-860F-3AA3DC895217}"/>
          </ac:picMkLst>
        </pc:picChg>
        <pc:picChg chg="add mod">
          <ac:chgData name="Cowburn, Claire" userId="d5b8b53e-35c6-4e84-b2e0-cd76c791951c" providerId="ADAL" clId="{534B323D-D60A-4D13-A431-855F702588B1}" dt="2021-03-09T11:56:42.556" v="39"/>
          <ac:picMkLst>
            <pc:docMk/>
            <pc:sldMk cId="2165745496" sldId="465"/>
            <ac:picMk id="14" creationId="{E06ACFC3-A912-4FAF-8D64-D3B57B83C5FD}"/>
          </ac:picMkLst>
        </pc:picChg>
      </pc:sldChg>
      <pc:sldChg chg="addSp delSp modSp mod modTransition delAnim modAnim">
        <pc:chgData name="Cowburn, Claire" userId="d5b8b53e-35c6-4e84-b2e0-cd76c791951c" providerId="ADAL" clId="{534B323D-D60A-4D13-A431-855F702588B1}" dt="2021-03-09T12:18:10.382" v="109"/>
        <pc:sldMkLst>
          <pc:docMk/>
          <pc:sldMk cId="897325301" sldId="466"/>
        </pc:sldMkLst>
        <pc:picChg chg="del mod">
          <ac:chgData name="Cowburn, Claire" userId="d5b8b53e-35c6-4e84-b2e0-cd76c791951c" providerId="ADAL" clId="{534B323D-D60A-4D13-A431-855F702588B1}" dt="2021-03-09T11:49:09.602" v="15" actId="478"/>
          <ac:picMkLst>
            <pc:docMk/>
            <pc:sldMk cId="897325301" sldId="466"/>
            <ac:picMk id="2" creationId="{F3535961-9872-4163-A860-35EC810FB0F3}"/>
          </ac:picMkLst>
        </pc:picChg>
        <pc:picChg chg="add mod">
          <ac:chgData name="Cowburn, Claire" userId="d5b8b53e-35c6-4e84-b2e0-cd76c791951c" providerId="ADAL" clId="{534B323D-D60A-4D13-A431-855F702588B1}" dt="2021-03-09T12:05:06.780" v="64"/>
          <ac:picMkLst>
            <pc:docMk/>
            <pc:sldMk cId="897325301" sldId="466"/>
            <ac:picMk id="12" creationId="{7DF1CB64-7114-4C6A-AD51-1883DCD4614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E147586-BF6B-41AF-97B6-CB6DF928FCD4}" type="datetimeFigureOut">
              <a:rPr lang="en-GB" smtClean="0"/>
              <a:t>09/03/2021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354DF42-B7CD-4373-88E3-F00F348069B3}" type="slidenum">
              <a:rPr lang="en-GB" smtClean="0"/>
              <a:t>‹#›</a:t>
            </a:fld>
            <a:endParaRPr lang="en-GB"/>
          </a:p>
        </p:txBody>
      </p:sp>
    </p:spTree>
    <p:extLst>
      <p:ext uri="{BB962C8B-B14F-4D97-AF65-F5344CB8AC3E}">
        <p14:creationId xmlns:p14="http://schemas.microsoft.com/office/powerpoint/2010/main" val="3954469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Insert Video</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B0412-B402-4DD4-A569-E91B36811ED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406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Insert Video</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B0412-B402-4DD4-A569-E91B36811ED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4851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Insert Video</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B0412-B402-4DD4-A569-E91B36811ED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103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Insert Video</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B0412-B402-4DD4-A569-E91B36811ED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5278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Insert Video</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B0412-B402-4DD4-A569-E91B36811ED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5884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Insert Video</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B0412-B402-4DD4-A569-E91B36811ED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5785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5B318-8729-4E29-A299-8862926C2AAD}"/>
              </a:ext>
            </a:extLst>
          </p:cNvPr>
          <p:cNvSpPr>
            <a:spLocks noGrp="1"/>
          </p:cNvSpPr>
          <p:nvPr>
            <p:ph type="ctrTitle"/>
          </p:nvPr>
        </p:nvSpPr>
        <p:spPr>
          <a:xfrm>
            <a:off x="2032000" y="1122363"/>
            <a:ext cx="12192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A989A2C-D9BC-41C9-9AF8-D3C2A26BE5A3}"/>
              </a:ext>
            </a:extLst>
          </p:cNvPr>
          <p:cNvSpPr>
            <a:spLocks noGrp="1"/>
          </p:cNvSpPr>
          <p:nvPr>
            <p:ph type="subTitle" idx="1"/>
          </p:nvPr>
        </p:nvSpPr>
        <p:spPr>
          <a:xfrm>
            <a:off x="2032000" y="3602038"/>
            <a:ext cx="12192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FCBF024-F864-4194-A418-A2B28F346A72}"/>
              </a:ext>
            </a:extLst>
          </p:cNvPr>
          <p:cNvSpPr>
            <a:spLocks noGrp="1"/>
          </p:cNvSpPr>
          <p:nvPr>
            <p:ph type="dt" sz="half" idx="10"/>
          </p:nvPr>
        </p:nvSpPr>
        <p:spPr/>
        <p:txBody>
          <a:bodyPr/>
          <a:lstStyle/>
          <a:p>
            <a:fld id="{9DE8C6A7-1CAC-4C5D-855F-C15879694FF7}" type="datetimeFigureOut">
              <a:rPr lang="en-GB" smtClean="0"/>
              <a:t>09/03/2021</a:t>
            </a:fld>
            <a:endParaRPr lang="en-GB"/>
          </a:p>
        </p:txBody>
      </p:sp>
      <p:sp>
        <p:nvSpPr>
          <p:cNvPr id="5" name="Footer Placeholder 4">
            <a:extLst>
              <a:ext uri="{FF2B5EF4-FFF2-40B4-BE49-F238E27FC236}">
                <a16:creationId xmlns:a16="http://schemas.microsoft.com/office/drawing/2014/main" id="{4BC3FFA8-69BB-46A9-86B6-6CC1E65F77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374D59-68A8-4F75-AA67-B667CB65EA9B}"/>
              </a:ext>
            </a:extLst>
          </p:cNvPr>
          <p:cNvSpPr>
            <a:spLocks noGrp="1"/>
          </p:cNvSpPr>
          <p:nvPr>
            <p:ph type="sldNum" sz="quarter" idx="12"/>
          </p:nvPr>
        </p:nvSpPr>
        <p:spPr/>
        <p:txBody>
          <a:bodyPr/>
          <a:lstStyle/>
          <a:p>
            <a:fld id="{DF37094B-356D-4313-98AF-371C9447891D}" type="slidenum">
              <a:rPr lang="en-GB" smtClean="0"/>
              <a:t>‹#›</a:t>
            </a:fld>
            <a:endParaRPr lang="en-GB"/>
          </a:p>
        </p:txBody>
      </p:sp>
    </p:spTree>
    <p:extLst>
      <p:ext uri="{BB962C8B-B14F-4D97-AF65-F5344CB8AC3E}">
        <p14:creationId xmlns:p14="http://schemas.microsoft.com/office/powerpoint/2010/main" val="1040940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5E911-983D-4A02-A986-B9078B5401A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A13103C-039D-4F9C-AB9E-A2226D2C51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2E08CD-3CAF-4B18-A823-D89E8B481E05}"/>
              </a:ext>
            </a:extLst>
          </p:cNvPr>
          <p:cNvSpPr>
            <a:spLocks noGrp="1"/>
          </p:cNvSpPr>
          <p:nvPr>
            <p:ph type="dt" sz="half" idx="10"/>
          </p:nvPr>
        </p:nvSpPr>
        <p:spPr/>
        <p:txBody>
          <a:bodyPr/>
          <a:lstStyle/>
          <a:p>
            <a:fld id="{9DE8C6A7-1CAC-4C5D-855F-C15879694FF7}" type="datetimeFigureOut">
              <a:rPr lang="en-GB" smtClean="0"/>
              <a:t>09/03/2021</a:t>
            </a:fld>
            <a:endParaRPr lang="en-GB"/>
          </a:p>
        </p:txBody>
      </p:sp>
      <p:sp>
        <p:nvSpPr>
          <p:cNvPr id="5" name="Footer Placeholder 4">
            <a:extLst>
              <a:ext uri="{FF2B5EF4-FFF2-40B4-BE49-F238E27FC236}">
                <a16:creationId xmlns:a16="http://schemas.microsoft.com/office/drawing/2014/main" id="{2BF224DA-043B-4256-B1B5-B581A5FA5F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71629B-9664-43D4-B627-CFFABCD22B09}"/>
              </a:ext>
            </a:extLst>
          </p:cNvPr>
          <p:cNvSpPr>
            <a:spLocks noGrp="1"/>
          </p:cNvSpPr>
          <p:nvPr>
            <p:ph type="sldNum" sz="quarter" idx="12"/>
          </p:nvPr>
        </p:nvSpPr>
        <p:spPr/>
        <p:txBody>
          <a:bodyPr/>
          <a:lstStyle/>
          <a:p>
            <a:fld id="{DF37094B-356D-4313-98AF-371C9447891D}" type="slidenum">
              <a:rPr lang="en-GB" smtClean="0"/>
              <a:t>‹#›</a:t>
            </a:fld>
            <a:endParaRPr lang="en-GB"/>
          </a:p>
        </p:txBody>
      </p:sp>
    </p:spTree>
    <p:extLst>
      <p:ext uri="{BB962C8B-B14F-4D97-AF65-F5344CB8AC3E}">
        <p14:creationId xmlns:p14="http://schemas.microsoft.com/office/powerpoint/2010/main" val="2788872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A90FE7-4690-4073-A7DF-724C845760B1}"/>
              </a:ext>
            </a:extLst>
          </p:cNvPr>
          <p:cNvSpPr>
            <a:spLocks noGrp="1"/>
          </p:cNvSpPr>
          <p:nvPr>
            <p:ph type="title" orient="vert"/>
          </p:nvPr>
        </p:nvSpPr>
        <p:spPr>
          <a:xfrm>
            <a:off x="11633200" y="365125"/>
            <a:ext cx="35052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3B6AB7-FAB4-4F27-88DA-D97003255305}"/>
              </a:ext>
            </a:extLst>
          </p:cNvPr>
          <p:cNvSpPr>
            <a:spLocks noGrp="1"/>
          </p:cNvSpPr>
          <p:nvPr>
            <p:ph type="body" orient="vert" idx="1"/>
          </p:nvPr>
        </p:nvSpPr>
        <p:spPr>
          <a:xfrm>
            <a:off x="1117600" y="365125"/>
            <a:ext cx="103124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C30B06-1F31-4894-B4F3-5CE06ED09CE6}"/>
              </a:ext>
            </a:extLst>
          </p:cNvPr>
          <p:cNvSpPr>
            <a:spLocks noGrp="1"/>
          </p:cNvSpPr>
          <p:nvPr>
            <p:ph type="dt" sz="half" idx="10"/>
          </p:nvPr>
        </p:nvSpPr>
        <p:spPr/>
        <p:txBody>
          <a:bodyPr/>
          <a:lstStyle/>
          <a:p>
            <a:fld id="{9DE8C6A7-1CAC-4C5D-855F-C15879694FF7}" type="datetimeFigureOut">
              <a:rPr lang="en-GB" smtClean="0"/>
              <a:t>09/03/2021</a:t>
            </a:fld>
            <a:endParaRPr lang="en-GB"/>
          </a:p>
        </p:txBody>
      </p:sp>
      <p:sp>
        <p:nvSpPr>
          <p:cNvPr id="5" name="Footer Placeholder 4">
            <a:extLst>
              <a:ext uri="{FF2B5EF4-FFF2-40B4-BE49-F238E27FC236}">
                <a16:creationId xmlns:a16="http://schemas.microsoft.com/office/drawing/2014/main" id="{63F3FE3F-7BCF-4B4E-AE01-747163881F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DEABFB-903F-4EBD-A629-0E6BE1EA230F}"/>
              </a:ext>
            </a:extLst>
          </p:cNvPr>
          <p:cNvSpPr>
            <a:spLocks noGrp="1"/>
          </p:cNvSpPr>
          <p:nvPr>
            <p:ph type="sldNum" sz="quarter" idx="12"/>
          </p:nvPr>
        </p:nvSpPr>
        <p:spPr/>
        <p:txBody>
          <a:bodyPr/>
          <a:lstStyle/>
          <a:p>
            <a:fld id="{DF37094B-356D-4313-98AF-371C9447891D}" type="slidenum">
              <a:rPr lang="en-GB" smtClean="0"/>
              <a:t>‹#›</a:t>
            </a:fld>
            <a:endParaRPr lang="en-GB"/>
          </a:p>
        </p:txBody>
      </p:sp>
    </p:spTree>
    <p:extLst>
      <p:ext uri="{BB962C8B-B14F-4D97-AF65-F5344CB8AC3E}">
        <p14:creationId xmlns:p14="http://schemas.microsoft.com/office/powerpoint/2010/main" val="1342357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7C038-BA52-4604-B0F6-4CBEAC8B4D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70DE04-CBA8-45E1-A248-905A7328F2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113DDE-773C-4828-A206-73ADC02BD1BF}"/>
              </a:ext>
            </a:extLst>
          </p:cNvPr>
          <p:cNvSpPr>
            <a:spLocks noGrp="1"/>
          </p:cNvSpPr>
          <p:nvPr>
            <p:ph type="dt" sz="half" idx="10"/>
          </p:nvPr>
        </p:nvSpPr>
        <p:spPr/>
        <p:txBody>
          <a:bodyPr/>
          <a:lstStyle/>
          <a:p>
            <a:fld id="{9DE8C6A7-1CAC-4C5D-855F-C15879694FF7}" type="datetimeFigureOut">
              <a:rPr lang="en-GB" smtClean="0"/>
              <a:t>09/03/2021</a:t>
            </a:fld>
            <a:endParaRPr lang="en-GB"/>
          </a:p>
        </p:txBody>
      </p:sp>
      <p:sp>
        <p:nvSpPr>
          <p:cNvPr id="5" name="Footer Placeholder 4">
            <a:extLst>
              <a:ext uri="{FF2B5EF4-FFF2-40B4-BE49-F238E27FC236}">
                <a16:creationId xmlns:a16="http://schemas.microsoft.com/office/drawing/2014/main" id="{ADC1E7CB-1B99-4354-9002-77A36628BF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3DFE06-500C-4AC7-9D72-976EC6B15D66}"/>
              </a:ext>
            </a:extLst>
          </p:cNvPr>
          <p:cNvSpPr>
            <a:spLocks noGrp="1"/>
          </p:cNvSpPr>
          <p:nvPr>
            <p:ph type="sldNum" sz="quarter" idx="12"/>
          </p:nvPr>
        </p:nvSpPr>
        <p:spPr/>
        <p:txBody>
          <a:bodyPr/>
          <a:lstStyle/>
          <a:p>
            <a:fld id="{DF37094B-356D-4313-98AF-371C9447891D}" type="slidenum">
              <a:rPr lang="en-GB" smtClean="0"/>
              <a:t>‹#›</a:t>
            </a:fld>
            <a:endParaRPr lang="en-GB"/>
          </a:p>
        </p:txBody>
      </p:sp>
    </p:spTree>
    <p:extLst>
      <p:ext uri="{BB962C8B-B14F-4D97-AF65-F5344CB8AC3E}">
        <p14:creationId xmlns:p14="http://schemas.microsoft.com/office/powerpoint/2010/main" val="315856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FA378-A2E6-4E59-A1A1-7309D395CC33}"/>
              </a:ext>
            </a:extLst>
          </p:cNvPr>
          <p:cNvSpPr>
            <a:spLocks noGrp="1"/>
          </p:cNvSpPr>
          <p:nvPr>
            <p:ph type="title"/>
          </p:nvPr>
        </p:nvSpPr>
        <p:spPr>
          <a:xfrm>
            <a:off x="1109133" y="1709739"/>
            <a:ext cx="140208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5862FCB-7FBF-4D6B-BB6E-8BBF0608201E}"/>
              </a:ext>
            </a:extLst>
          </p:cNvPr>
          <p:cNvSpPr>
            <a:spLocks noGrp="1"/>
          </p:cNvSpPr>
          <p:nvPr>
            <p:ph type="body" idx="1"/>
          </p:nvPr>
        </p:nvSpPr>
        <p:spPr>
          <a:xfrm>
            <a:off x="1109133" y="4589464"/>
            <a:ext cx="140208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9F4945-EA1A-41F9-875F-5D29C95AE535}"/>
              </a:ext>
            </a:extLst>
          </p:cNvPr>
          <p:cNvSpPr>
            <a:spLocks noGrp="1"/>
          </p:cNvSpPr>
          <p:nvPr>
            <p:ph type="dt" sz="half" idx="10"/>
          </p:nvPr>
        </p:nvSpPr>
        <p:spPr/>
        <p:txBody>
          <a:bodyPr/>
          <a:lstStyle/>
          <a:p>
            <a:fld id="{9DE8C6A7-1CAC-4C5D-855F-C15879694FF7}" type="datetimeFigureOut">
              <a:rPr lang="en-GB" smtClean="0"/>
              <a:t>09/03/2021</a:t>
            </a:fld>
            <a:endParaRPr lang="en-GB"/>
          </a:p>
        </p:txBody>
      </p:sp>
      <p:sp>
        <p:nvSpPr>
          <p:cNvPr id="5" name="Footer Placeholder 4">
            <a:extLst>
              <a:ext uri="{FF2B5EF4-FFF2-40B4-BE49-F238E27FC236}">
                <a16:creationId xmlns:a16="http://schemas.microsoft.com/office/drawing/2014/main" id="{AD6D924D-19FD-4FD9-8CEE-740E5C220C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91A4FC-31FE-4931-9605-D7391F7837E3}"/>
              </a:ext>
            </a:extLst>
          </p:cNvPr>
          <p:cNvSpPr>
            <a:spLocks noGrp="1"/>
          </p:cNvSpPr>
          <p:nvPr>
            <p:ph type="sldNum" sz="quarter" idx="12"/>
          </p:nvPr>
        </p:nvSpPr>
        <p:spPr/>
        <p:txBody>
          <a:bodyPr/>
          <a:lstStyle/>
          <a:p>
            <a:fld id="{DF37094B-356D-4313-98AF-371C9447891D}" type="slidenum">
              <a:rPr lang="en-GB" smtClean="0"/>
              <a:t>‹#›</a:t>
            </a:fld>
            <a:endParaRPr lang="en-GB"/>
          </a:p>
        </p:txBody>
      </p:sp>
    </p:spTree>
    <p:extLst>
      <p:ext uri="{BB962C8B-B14F-4D97-AF65-F5344CB8AC3E}">
        <p14:creationId xmlns:p14="http://schemas.microsoft.com/office/powerpoint/2010/main" val="3967076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366A1-E065-4171-BFAD-95AA48E507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EDF85C-D48C-4622-802F-1C29B8AE05B5}"/>
              </a:ext>
            </a:extLst>
          </p:cNvPr>
          <p:cNvSpPr>
            <a:spLocks noGrp="1"/>
          </p:cNvSpPr>
          <p:nvPr>
            <p:ph sz="half" idx="1"/>
          </p:nvPr>
        </p:nvSpPr>
        <p:spPr>
          <a:xfrm>
            <a:off x="1117600" y="1825625"/>
            <a:ext cx="6908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CB88F57-74E3-4F36-8053-502690635D39}"/>
              </a:ext>
            </a:extLst>
          </p:cNvPr>
          <p:cNvSpPr>
            <a:spLocks noGrp="1"/>
          </p:cNvSpPr>
          <p:nvPr>
            <p:ph sz="half" idx="2"/>
          </p:nvPr>
        </p:nvSpPr>
        <p:spPr>
          <a:xfrm>
            <a:off x="8229600" y="1825625"/>
            <a:ext cx="6908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9B4D627-7936-4C92-9B5E-4D2CE4B91B23}"/>
              </a:ext>
            </a:extLst>
          </p:cNvPr>
          <p:cNvSpPr>
            <a:spLocks noGrp="1"/>
          </p:cNvSpPr>
          <p:nvPr>
            <p:ph type="dt" sz="half" idx="10"/>
          </p:nvPr>
        </p:nvSpPr>
        <p:spPr/>
        <p:txBody>
          <a:bodyPr/>
          <a:lstStyle/>
          <a:p>
            <a:fld id="{9DE8C6A7-1CAC-4C5D-855F-C15879694FF7}" type="datetimeFigureOut">
              <a:rPr lang="en-GB" smtClean="0"/>
              <a:t>09/03/2021</a:t>
            </a:fld>
            <a:endParaRPr lang="en-GB"/>
          </a:p>
        </p:txBody>
      </p:sp>
      <p:sp>
        <p:nvSpPr>
          <p:cNvPr id="6" name="Footer Placeholder 5">
            <a:extLst>
              <a:ext uri="{FF2B5EF4-FFF2-40B4-BE49-F238E27FC236}">
                <a16:creationId xmlns:a16="http://schemas.microsoft.com/office/drawing/2014/main" id="{B5446C24-1BEB-4F29-A20C-B5456D02E3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94A489-E384-4169-9CF2-84C780909DFA}"/>
              </a:ext>
            </a:extLst>
          </p:cNvPr>
          <p:cNvSpPr>
            <a:spLocks noGrp="1"/>
          </p:cNvSpPr>
          <p:nvPr>
            <p:ph type="sldNum" sz="quarter" idx="12"/>
          </p:nvPr>
        </p:nvSpPr>
        <p:spPr/>
        <p:txBody>
          <a:bodyPr/>
          <a:lstStyle/>
          <a:p>
            <a:fld id="{DF37094B-356D-4313-98AF-371C9447891D}" type="slidenum">
              <a:rPr lang="en-GB" smtClean="0"/>
              <a:t>‹#›</a:t>
            </a:fld>
            <a:endParaRPr lang="en-GB"/>
          </a:p>
        </p:txBody>
      </p:sp>
    </p:spTree>
    <p:extLst>
      <p:ext uri="{BB962C8B-B14F-4D97-AF65-F5344CB8AC3E}">
        <p14:creationId xmlns:p14="http://schemas.microsoft.com/office/powerpoint/2010/main" val="1774484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158B-99AD-4561-B6E0-D68DA9F72F3B}"/>
              </a:ext>
            </a:extLst>
          </p:cNvPr>
          <p:cNvSpPr>
            <a:spLocks noGrp="1"/>
          </p:cNvSpPr>
          <p:nvPr>
            <p:ph type="title"/>
          </p:nvPr>
        </p:nvSpPr>
        <p:spPr>
          <a:xfrm>
            <a:off x="1119717" y="365126"/>
            <a:ext cx="140208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C7E863-3C2B-4951-BAF6-F3646C558712}"/>
              </a:ext>
            </a:extLst>
          </p:cNvPr>
          <p:cNvSpPr>
            <a:spLocks noGrp="1"/>
          </p:cNvSpPr>
          <p:nvPr>
            <p:ph type="body" idx="1"/>
          </p:nvPr>
        </p:nvSpPr>
        <p:spPr>
          <a:xfrm>
            <a:off x="1119718" y="1681163"/>
            <a:ext cx="687704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8FBA79-6274-4BB3-BE94-B3956E5E04E7}"/>
              </a:ext>
            </a:extLst>
          </p:cNvPr>
          <p:cNvSpPr>
            <a:spLocks noGrp="1"/>
          </p:cNvSpPr>
          <p:nvPr>
            <p:ph sz="half" idx="2"/>
          </p:nvPr>
        </p:nvSpPr>
        <p:spPr>
          <a:xfrm>
            <a:off x="1119718" y="2505075"/>
            <a:ext cx="687704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8BC2654-F7B1-409F-9F10-E8C906EE598B}"/>
              </a:ext>
            </a:extLst>
          </p:cNvPr>
          <p:cNvSpPr>
            <a:spLocks noGrp="1"/>
          </p:cNvSpPr>
          <p:nvPr>
            <p:ph type="body" sz="quarter" idx="3"/>
          </p:nvPr>
        </p:nvSpPr>
        <p:spPr>
          <a:xfrm>
            <a:off x="8229600" y="1681163"/>
            <a:ext cx="69109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9C4DAE-1708-4B3E-81C1-0A1991830A15}"/>
              </a:ext>
            </a:extLst>
          </p:cNvPr>
          <p:cNvSpPr>
            <a:spLocks noGrp="1"/>
          </p:cNvSpPr>
          <p:nvPr>
            <p:ph sz="quarter" idx="4"/>
          </p:nvPr>
        </p:nvSpPr>
        <p:spPr>
          <a:xfrm>
            <a:off x="8229600" y="2505075"/>
            <a:ext cx="69109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217FCE-D6AB-4D16-8440-D6260B974132}"/>
              </a:ext>
            </a:extLst>
          </p:cNvPr>
          <p:cNvSpPr>
            <a:spLocks noGrp="1"/>
          </p:cNvSpPr>
          <p:nvPr>
            <p:ph type="dt" sz="half" idx="10"/>
          </p:nvPr>
        </p:nvSpPr>
        <p:spPr/>
        <p:txBody>
          <a:bodyPr/>
          <a:lstStyle/>
          <a:p>
            <a:fld id="{9DE8C6A7-1CAC-4C5D-855F-C15879694FF7}" type="datetimeFigureOut">
              <a:rPr lang="en-GB" smtClean="0"/>
              <a:t>09/03/2021</a:t>
            </a:fld>
            <a:endParaRPr lang="en-GB"/>
          </a:p>
        </p:txBody>
      </p:sp>
      <p:sp>
        <p:nvSpPr>
          <p:cNvPr id="8" name="Footer Placeholder 7">
            <a:extLst>
              <a:ext uri="{FF2B5EF4-FFF2-40B4-BE49-F238E27FC236}">
                <a16:creationId xmlns:a16="http://schemas.microsoft.com/office/drawing/2014/main" id="{ED5747A3-F68F-48CB-92C7-3B370D626E7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0DCC4D3-F2D8-4242-9020-5F3EB3662865}"/>
              </a:ext>
            </a:extLst>
          </p:cNvPr>
          <p:cNvSpPr>
            <a:spLocks noGrp="1"/>
          </p:cNvSpPr>
          <p:nvPr>
            <p:ph type="sldNum" sz="quarter" idx="12"/>
          </p:nvPr>
        </p:nvSpPr>
        <p:spPr/>
        <p:txBody>
          <a:bodyPr/>
          <a:lstStyle/>
          <a:p>
            <a:fld id="{DF37094B-356D-4313-98AF-371C9447891D}" type="slidenum">
              <a:rPr lang="en-GB" smtClean="0"/>
              <a:t>‹#›</a:t>
            </a:fld>
            <a:endParaRPr lang="en-GB"/>
          </a:p>
        </p:txBody>
      </p:sp>
    </p:spTree>
    <p:extLst>
      <p:ext uri="{BB962C8B-B14F-4D97-AF65-F5344CB8AC3E}">
        <p14:creationId xmlns:p14="http://schemas.microsoft.com/office/powerpoint/2010/main" val="1392980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5781F-FBAE-4EFC-B0F8-F99A04EB8F1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0A0240A-6668-4DDB-AE81-DEF9F9C81AB8}"/>
              </a:ext>
            </a:extLst>
          </p:cNvPr>
          <p:cNvSpPr>
            <a:spLocks noGrp="1"/>
          </p:cNvSpPr>
          <p:nvPr>
            <p:ph type="dt" sz="half" idx="10"/>
          </p:nvPr>
        </p:nvSpPr>
        <p:spPr/>
        <p:txBody>
          <a:bodyPr/>
          <a:lstStyle/>
          <a:p>
            <a:fld id="{9DE8C6A7-1CAC-4C5D-855F-C15879694FF7}" type="datetimeFigureOut">
              <a:rPr lang="en-GB" smtClean="0"/>
              <a:t>09/03/2021</a:t>
            </a:fld>
            <a:endParaRPr lang="en-GB"/>
          </a:p>
        </p:txBody>
      </p:sp>
      <p:sp>
        <p:nvSpPr>
          <p:cNvPr id="4" name="Footer Placeholder 3">
            <a:extLst>
              <a:ext uri="{FF2B5EF4-FFF2-40B4-BE49-F238E27FC236}">
                <a16:creationId xmlns:a16="http://schemas.microsoft.com/office/drawing/2014/main" id="{2F4C3C57-5982-45C0-AACF-56DFF531FD2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F6311AF-BF5E-431E-A723-21CB352358EC}"/>
              </a:ext>
            </a:extLst>
          </p:cNvPr>
          <p:cNvSpPr>
            <a:spLocks noGrp="1"/>
          </p:cNvSpPr>
          <p:nvPr>
            <p:ph type="sldNum" sz="quarter" idx="12"/>
          </p:nvPr>
        </p:nvSpPr>
        <p:spPr/>
        <p:txBody>
          <a:bodyPr/>
          <a:lstStyle/>
          <a:p>
            <a:fld id="{DF37094B-356D-4313-98AF-371C9447891D}" type="slidenum">
              <a:rPr lang="en-GB" smtClean="0"/>
              <a:t>‹#›</a:t>
            </a:fld>
            <a:endParaRPr lang="en-GB"/>
          </a:p>
        </p:txBody>
      </p:sp>
    </p:spTree>
    <p:extLst>
      <p:ext uri="{BB962C8B-B14F-4D97-AF65-F5344CB8AC3E}">
        <p14:creationId xmlns:p14="http://schemas.microsoft.com/office/powerpoint/2010/main" val="489464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7F484C-0DD3-4C37-8F4D-0B304AE733F1}"/>
              </a:ext>
            </a:extLst>
          </p:cNvPr>
          <p:cNvSpPr>
            <a:spLocks noGrp="1"/>
          </p:cNvSpPr>
          <p:nvPr>
            <p:ph type="dt" sz="half" idx="10"/>
          </p:nvPr>
        </p:nvSpPr>
        <p:spPr/>
        <p:txBody>
          <a:bodyPr/>
          <a:lstStyle/>
          <a:p>
            <a:fld id="{9DE8C6A7-1CAC-4C5D-855F-C15879694FF7}" type="datetimeFigureOut">
              <a:rPr lang="en-GB" smtClean="0"/>
              <a:t>09/03/2021</a:t>
            </a:fld>
            <a:endParaRPr lang="en-GB"/>
          </a:p>
        </p:txBody>
      </p:sp>
      <p:sp>
        <p:nvSpPr>
          <p:cNvPr id="3" name="Footer Placeholder 2">
            <a:extLst>
              <a:ext uri="{FF2B5EF4-FFF2-40B4-BE49-F238E27FC236}">
                <a16:creationId xmlns:a16="http://schemas.microsoft.com/office/drawing/2014/main" id="{6C13B021-2AE2-4341-811C-D619CC44FB3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A2E48BB-D17A-4544-9568-A02DF7D28D8B}"/>
              </a:ext>
            </a:extLst>
          </p:cNvPr>
          <p:cNvSpPr>
            <a:spLocks noGrp="1"/>
          </p:cNvSpPr>
          <p:nvPr>
            <p:ph type="sldNum" sz="quarter" idx="12"/>
          </p:nvPr>
        </p:nvSpPr>
        <p:spPr/>
        <p:txBody>
          <a:bodyPr/>
          <a:lstStyle/>
          <a:p>
            <a:fld id="{DF37094B-356D-4313-98AF-371C9447891D}" type="slidenum">
              <a:rPr lang="en-GB" smtClean="0"/>
              <a:t>‹#›</a:t>
            </a:fld>
            <a:endParaRPr lang="en-GB"/>
          </a:p>
        </p:txBody>
      </p:sp>
    </p:spTree>
    <p:extLst>
      <p:ext uri="{BB962C8B-B14F-4D97-AF65-F5344CB8AC3E}">
        <p14:creationId xmlns:p14="http://schemas.microsoft.com/office/powerpoint/2010/main" val="1169644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1E42B-2DC7-4CB6-923E-9BC29CCC1F7C}"/>
              </a:ext>
            </a:extLst>
          </p:cNvPr>
          <p:cNvSpPr>
            <a:spLocks noGrp="1"/>
          </p:cNvSpPr>
          <p:nvPr>
            <p:ph type="title"/>
          </p:nvPr>
        </p:nvSpPr>
        <p:spPr>
          <a:xfrm>
            <a:off x="1119718" y="457200"/>
            <a:ext cx="5242983"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86E8176-10FB-4CDA-902A-E5D7E94D5FA2}"/>
              </a:ext>
            </a:extLst>
          </p:cNvPr>
          <p:cNvSpPr>
            <a:spLocks noGrp="1"/>
          </p:cNvSpPr>
          <p:nvPr>
            <p:ph idx="1"/>
          </p:nvPr>
        </p:nvSpPr>
        <p:spPr>
          <a:xfrm>
            <a:off x="6910917" y="987426"/>
            <a:ext cx="82296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9B13788-1AD7-4085-BC43-8C384C53A434}"/>
              </a:ext>
            </a:extLst>
          </p:cNvPr>
          <p:cNvSpPr>
            <a:spLocks noGrp="1"/>
          </p:cNvSpPr>
          <p:nvPr>
            <p:ph type="body" sz="half" idx="2"/>
          </p:nvPr>
        </p:nvSpPr>
        <p:spPr>
          <a:xfrm>
            <a:off x="1119718" y="2057400"/>
            <a:ext cx="524298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1E4EBE-3141-48E0-A399-2745C71DE8A6}"/>
              </a:ext>
            </a:extLst>
          </p:cNvPr>
          <p:cNvSpPr>
            <a:spLocks noGrp="1"/>
          </p:cNvSpPr>
          <p:nvPr>
            <p:ph type="dt" sz="half" idx="10"/>
          </p:nvPr>
        </p:nvSpPr>
        <p:spPr/>
        <p:txBody>
          <a:bodyPr/>
          <a:lstStyle/>
          <a:p>
            <a:fld id="{9DE8C6A7-1CAC-4C5D-855F-C15879694FF7}" type="datetimeFigureOut">
              <a:rPr lang="en-GB" smtClean="0"/>
              <a:t>09/03/2021</a:t>
            </a:fld>
            <a:endParaRPr lang="en-GB"/>
          </a:p>
        </p:txBody>
      </p:sp>
      <p:sp>
        <p:nvSpPr>
          <p:cNvPr id="6" name="Footer Placeholder 5">
            <a:extLst>
              <a:ext uri="{FF2B5EF4-FFF2-40B4-BE49-F238E27FC236}">
                <a16:creationId xmlns:a16="http://schemas.microsoft.com/office/drawing/2014/main" id="{794C0EC4-061E-4F98-88C8-0274B4CF03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B32961-F079-4C92-928D-A8C25E2D5497}"/>
              </a:ext>
            </a:extLst>
          </p:cNvPr>
          <p:cNvSpPr>
            <a:spLocks noGrp="1"/>
          </p:cNvSpPr>
          <p:nvPr>
            <p:ph type="sldNum" sz="quarter" idx="12"/>
          </p:nvPr>
        </p:nvSpPr>
        <p:spPr/>
        <p:txBody>
          <a:bodyPr/>
          <a:lstStyle/>
          <a:p>
            <a:fld id="{DF37094B-356D-4313-98AF-371C9447891D}" type="slidenum">
              <a:rPr lang="en-GB" smtClean="0"/>
              <a:t>‹#›</a:t>
            </a:fld>
            <a:endParaRPr lang="en-GB"/>
          </a:p>
        </p:txBody>
      </p:sp>
    </p:spTree>
    <p:extLst>
      <p:ext uri="{BB962C8B-B14F-4D97-AF65-F5344CB8AC3E}">
        <p14:creationId xmlns:p14="http://schemas.microsoft.com/office/powerpoint/2010/main" val="2124819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48A80-939C-437D-8F02-99880A4854A0}"/>
              </a:ext>
            </a:extLst>
          </p:cNvPr>
          <p:cNvSpPr>
            <a:spLocks noGrp="1"/>
          </p:cNvSpPr>
          <p:nvPr>
            <p:ph type="title"/>
          </p:nvPr>
        </p:nvSpPr>
        <p:spPr>
          <a:xfrm>
            <a:off x="1119718" y="457200"/>
            <a:ext cx="5242983"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4956EAE-9647-4F2B-B61C-14F279495891}"/>
              </a:ext>
            </a:extLst>
          </p:cNvPr>
          <p:cNvSpPr>
            <a:spLocks noGrp="1"/>
          </p:cNvSpPr>
          <p:nvPr>
            <p:ph type="pic" idx="1"/>
          </p:nvPr>
        </p:nvSpPr>
        <p:spPr>
          <a:xfrm>
            <a:off x="6910917" y="987426"/>
            <a:ext cx="82296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1CAE27D-10B1-48F7-8A59-A92D400285CA}"/>
              </a:ext>
            </a:extLst>
          </p:cNvPr>
          <p:cNvSpPr>
            <a:spLocks noGrp="1"/>
          </p:cNvSpPr>
          <p:nvPr>
            <p:ph type="body" sz="half" idx="2"/>
          </p:nvPr>
        </p:nvSpPr>
        <p:spPr>
          <a:xfrm>
            <a:off x="1119718" y="2057400"/>
            <a:ext cx="524298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E108CF-EBE9-4829-A022-AD082959C726}"/>
              </a:ext>
            </a:extLst>
          </p:cNvPr>
          <p:cNvSpPr>
            <a:spLocks noGrp="1"/>
          </p:cNvSpPr>
          <p:nvPr>
            <p:ph type="dt" sz="half" idx="10"/>
          </p:nvPr>
        </p:nvSpPr>
        <p:spPr/>
        <p:txBody>
          <a:bodyPr/>
          <a:lstStyle/>
          <a:p>
            <a:fld id="{9DE8C6A7-1CAC-4C5D-855F-C15879694FF7}" type="datetimeFigureOut">
              <a:rPr lang="en-GB" smtClean="0"/>
              <a:t>09/03/2021</a:t>
            </a:fld>
            <a:endParaRPr lang="en-GB"/>
          </a:p>
        </p:txBody>
      </p:sp>
      <p:sp>
        <p:nvSpPr>
          <p:cNvPr id="6" name="Footer Placeholder 5">
            <a:extLst>
              <a:ext uri="{FF2B5EF4-FFF2-40B4-BE49-F238E27FC236}">
                <a16:creationId xmlns:a16="http://schemas.microsoft.com/office/drawing/2014/main" id="{9A02CBFD-2B78-4CFA-B36A-C40B55C9D1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787DE3-E05F-4D89-8998-96F0AD341B37}"/>
              </a:ext>
            </a:extLst>
          </p:cNvPr>
          <p:cNvSpPr>
            <a:spLocks noGrp="1"/>
          </p:cNvSpPr>
          <p:nvPr>
            <p:ph type="sldNum" sz="quarter" idx="12"/>
          </p:nvPr>
        </p:nvSpPr>
        <p:spPr/>
        <p:txBody>
          <a:bodyPr/>
          <a:lstStyle/>
          <a:p>
            <a:fld id="{DF37094B-356D-4313-98AF-371C9447891D}" type="slidenum">
              <a:rPr lang="en-GB" smtClean="0"/>
              <a:t>‹#›</a:t>
            </a:fld>
            <a:endParaRPr lang="en-GB"/>
          </a:p>
        </p:txBody>
      </p:sp>
    </p:spTree>
    <p:extLst>
      <p:ext uri="{BB962C8B-B14F-4D97-AF65-F5344CB8AC3E}">
        <p14:creationId xmlns:p14="http://schemas.microsoft.com/office/powerpoint/2010/main" val="1627846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F26B45-C2E0-4BEC-AE43-C7DECF4AA3A1}"/>
              </a:ext>
            </a:extLst>
          </p:cNvPr>
          <p:cNvSpPr>
            <a:spLocks noGrp="1"/>
          </p:cNvSpPr>
          <p:nvPr>
            <p:ph type="title"/>
          </p:nvPr>
        </p:nvSpPr>
        <p:spPr>
          <a:xfrm>
            <a:off x="1117600" y="365126"/>
            <a:ext cx="140208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129A4B-1A5C-468B-8EE0-3DB41E1E0733}"/>
              </a:ext>
            </a:extLst>
          </p:cNvPr>
          <p:cNvSpPr>
            <a:spLocks noGrp="1"/>
          </p:cNvSpPr>
          <p:nvPr>
            <p:ph type="body" idx="1"/>
          </p:nvPr>
        </p:nvSpPr>
        <p:spPr>
          <a:xfrm>
            <a:off x="1117600" y="1825625"/>
            <a:ext cx="14020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D33BB6-6319-4A7A-B37F-539AEBFACB3C}"/>
              </a:ext>
            </a:extLst>
          </p:cNvPr>
          <p:cNvSpPr>
            <a:spLocks noGrp="1"/>
          </p:cNvSpPr>
          <p:nvPr>
            <p:ph type="dt" sz="half" idx="2"/>
          </p:nvPr>
        </p:nvSpPr>
        <p:spPr>
          <a:xfrm>
            <a:off x="1117600" y="6356351"/>
            <a:ext cx="3657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E8C6A7-1CAC-4C5D-855F-C15879694FF7}" type="datetimeFigureOut">
              <a:rPr lang="en-GB" smtClean="0"/>
              <a:t>09/03/2021</a:t>
            </a:fld>
            <a:endParaRPr lang="en-GB"/>
          </a:p>
        </p:txBody>
      </p:sp>
      <p:sp>
        <p:nvSpPr>
          <p:cNvPr id="5" name="Footer Placeholder 4">
            <a:extLst>
              <a:ext uri="{FF2B5EF4-FFF2-40B4-BE49-F238E27FC236}">
                <a16:creationId xmlns:a16="http://schemas.microsoft.com/office/drawing/2014/main" id="{4AC2AC87-3D0F-45C0-B072-3A47BD055856}"/>
              </a:ext>
            </a:extLst>
          </p:cNvPr>
          <p:cNvSpPr>
            <a:spLocks noGrp="1"/>
          </p:cNvSpPr>
          <p:nvPr>
            <p:ph type="ftr" sz="quarter" idx="3"/>
          </p:nvPr>
        </p:nvSpPr>
        <p:spPr>
          <a:xfrm>
            <a:off x="5384800" y="6356351"/>
            <a:ext cx="5486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6858107-EB19-4590-8860-BF039D98B84A}"/>
              </a:ext>
            </a:extLst>
          </p:cNvPr>
          <p:cNvSpPr>
            <a:spLocks noGrp="1"/>
          </p:cNvSpPr>
          <p:nvPr>
            <p:ph type="sldNum" sz="quarter" idx="4"/>
          </p:nvPr>
        </p:nvSpPr>
        <p:spPr>
          <a:xfrm>
            <a:off x="11480800" y="6356351"/>
            <a:ext cx="3657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37094B-356D-4313-98AF-371C9447891D}" type="slidenum">
              <a:rPr lang="en-GB" smtClean="0"/>
              <a:t>‹#›</a:t>
            </a:fld>
            <a:endParaRPr lang="en-GB"/>
          </a:p>
        </p:txBody>
      </p:sp>
    </p:spTree>
    <p:extLst>
      <p:ext uri="{BB962C8B-B14F-4D97-AF65-F5344CB8AC3E}">
        <p14:creationId xmlns:p14="http://schemas.microsoft.com/office/powerpoint/2010/main" val="15134139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3.jpe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2.jpe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1.png"/><Relationship Id="rId5" Type="http://schemas.openxmlformats.org/officeDocument/2006/relationships/image" Target="../media/image5.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6.jpe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7.jpe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557" y="980728"/>
            <a:ext cx="753966" cy="5877272"/>
          </a:xfrm>
          <a:prstGeom prst="rect">
            <a:avLst/>
          </a:prstGeom>
          <a:solidFill>
            <a:srgbClr val="7A078E"/>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9" name="Rectangle 8"/>
          <p:cNvSpPr/>
          <p:nvPr/>
        </p:nvSpPr>
        <p:spPr>
          <a:xfrm>
            <a:off x="246382" y="-10948"/>
            <a:ext cx="775930" cy="112906"/>
          </a:xfrm>
          <a:prstGeom prst="rect">
            <a:avLst/>
          </a:prstGeom>
          <a:solidFill>
            <a:srgbClr val="7A078E"/>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1" name="Rectangle 10"/>
          <p:cNvSpPr/>
          <p:nvPr/>
        </p:nvSpPr>
        <p:spPr>
          <a:xfrm rot="16200000">
            <a:off x="6247118" y="-5039869"/>
            <a:ext cx="720080" cy="11169689"/>
          </a:xfrm>
          <a:prstGeom prst="rect">
            <a:avLst/>
          </a:prstGeom>
          <a:solidFill>
            <a:srgbClr val="19AB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3" name="Rectangle 12"/>
          <p:cNvSpPr/>
          <p:nvPr/>
        </p:nvSpPr>
        <p:spPr>
          <a:xfrm rot="16200000">
            <a:off x="-277846" y="459498"/>
            <a:ext cx="720080" cy="164387"/>
          </a:xfrm>
          <a:prstGeom prst="rect">
            <a:avLst/>
          </a:prstGeom>
          <a:solidFill>
            <a:srgbClr val="19ABA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25" name="Picture 2" descr="C:\Users\sgodden\AppData\Local\Microsoft\Windows\Temporary Internet Files\Content.IE5\B5MX4H9Y\Ofsted-logo-goo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1036" y="181650"/>
            <a:ext cx="780089" cy="720082"/>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4">
            <a:extLst>
              <a:ext uri="{FF2B5EF4-FFF2-40B4-BE49-F238E27FC236}">
                <a16:creationId xmlns:a16="http://schemas.microsoft.com/office/drawing/2014/main" id="{8B65EA53-8773-4079-A986-B5A4B592C384}"/>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25016" t="11879" r="25601" b="31930"/>
          <a:stretch/>
        </p:blipFill>
        <p:spPr bwMode="auto">
          <a:xfrm>
            <a:off x="4970997" y="2312162"/>
            <a:ext cx="2401009" cy="2381955"/>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Title 1">
            <a:extLst>
              <a:ext uri="{FF2B5EF4-FFF2-40B4-BE49-F238E27FC236}">
                <a16:creationId xmlns:a16="http://schemas.microsoft.com/office/drawing/2014/main" id="{4CF7D07A-6EBC-4F0F-9250-66F5624FB54E}"/>
              </a:ext>
            </a:extLst>
          </p:cNvPr>
          <p:cNvSpPr txBox="1">
            <a:spLocks/>
          </p:cNvSpPr>
          <p:nvPr/>
        </p:nvSpPr>
        <p:spPr bwMode="auto">
          <a:xfrm>
            <a:off x="1077774" y="181650"/>
            <a:ext cx="11114226" cy="7200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a:defRPr/>
            </a:pPr>
            <a:endParaRPr lang="en-GB" sz="4000" dirty="0">
              <a:solidFill>
                <a:srgbClr val="610073"/>
              </a:solidFill>
              <a:latin typeface="Century Gothic"/>
              <a:cs typeface="Century Gothic"/>
            </a:endParaRPr>
          </a:p>
        </p:txBody>
      </p:sp>
      <p:sp>
        <p:nvSpPr>
          <p:cNvPr id="2" name="Rectangle 1">
            <a:extLst>
              <a:ext uri="{FF2B5EF4-FFF2-40B4-BE49-F238E27FC236}">
                <a16:creationId xmlns:a16="http://schemas.microsoft.com/office/drawing/2014/main" id="{ACE3C550-96B4-4708-8FB0-26A95C31E151}"/>
              </a:ext>
            </a:extLst>
          </p:cNvPr>
          <p:cNvSpPr/>
          <p:nvPr/>
        </p:nvSpPr>
        <p:spPr>
          <a:xfrm>
            <a:off x="3995169" y="1146924"/>
            <a:ext cx="4352666" cy="923330"/>
          </a:xfrm>
          <a:prstGeom prst="rect">
            <a:avLst/>
          </a:prstGeom>
          <a:noFill/>
        </p:spPr>
        <p:txBody>
          <a:bodyPr wrap="none" lIns="91440" tIns="45720" rIns="91440" bIns="45720">
            <a:spAutoFit/>
          </a:bodyPr>
          <a:lstStyle/>
          <a:p>
            <a:pPr algn="ctr"/>
            <a:r>
              <a:rPr lang="en-US" sz="5400" b="0" cap="none" spc="0" dirty="0">
                <a:ln w="0"/>
                <a:solidFill>
                  <a:srgbClr val="7030A0"/>
                </a:solidFill>
                <a:effectLst>
                  <a:outerShdw blurRad="38100" dist="19050" dir="2700000" algn="tl" rotWithShape="0">
                    <a:schemeClr val="dk1">
                      <a:alpha val="40000"/>
                    </a:schemeClr>
                  </a:outerShdw>
                </a:effectLst>
              </a:rPr>
              <a:t>GCSE OPTIONS</a:t>
            </a:r>
          </a:p>
        </p:txBody>
      </p:sp>
      <p:sp>
        <p:nvSpPr>
          <p:cNvPr id="14" name="Rectangle 13">
            <a:extLst>
              <a:ext uri="{FF2B5EF4-FFF2-40B4-BE49-F238E27FC236}">
                <a16:creationId xmlns:a16="http://schemas.microsoft.com/office/drawing/2014/main" id="{98B033CE-0804-49DD-9D3D-3B951F88DED6}"/>
              </a:ext>
            </a:extLst>
          </p:cNvPr>
          <p:cNvSpPr/>
          <p:nvPr/>
        </p:nvSpPr>
        <p:spPr>
          <a:xfrm>
            <a:off x="1825952" y="4769370"/>
            <a:ext cx="8691098" cy="923330"/>
          </a:xfrm>
          <a:prstGeom prst="rect">
            <a:avLst/>
          </a:prstGeom>
          <a:noFill/>
        </p:spPr>
        <p:txBody>
          <a:bodyPr wrap="none" lIns="91440" tIns="45720" rIns="91440" bIns="45720">
            <a:spAutoFit/>
          </a:bodyPr>
          <a:lstStyle/>
          <a:p>
            <a:pPr algn="ctr"/>
            <a:r>
              <a:rPr lang="en-US" sz="5400" dirty="0">
                <a:ln w="0"/>
                <a:solidFill>
                  <a:srgbClr val="7030A0"/>
                </a:solidFill>
                <a:effectLst>
                  <a:outerShdw blurRad="38100" dist="19050" dir="2700000" algn="tl" rotWithShape="0">
                    <a:schemeClr val="dk1">
                      <a:alpha val="40000"/>
                    </a:schemeClr>
                  </a:outerShdw>
                </a:effectLst>
              </a:rPr>
              <a:t>Food Preparation &amp; Nutrition</a:t>
            </a:r>
            <a:endParaRPr lang="en-US" sz="5400" b="0" cap="none" spc="0" dirty="0">
              <a:ln w="0"/>
              <a:solidFill>
                <a:srgbClr val="7030A0"/>
              </a:solidFill>
              <a:effectLst>
                <a:outerShdw blurRad="38100" dist="19050" dir="2700000" algn="tl" rotWithShape="0">
                  <a:schemeClr val="dk1">
                    <a:alpha val="40000"/>
                  </a:schemeClr>
                </a:outerShdw>
              </a:effectLst>
            </a:endParaRPr>
          </a:p>
        </p:txBody>
      </p:sp>
      <p:pic>
        <p:nvPicPr>
          <p:cNvPr id="2050" name="Picture 2" descr="1721 Food images - Free stock photos on StockSnap.io">
            <a:extLst>
              <a:ext uri="{FF2B5EF4-FFF2-40B4-BE49-F238E27FC236}">
                <a16:creationId xmlns:a16="http://schemas.microsoft.com/office/drawing/2014/main" id="{3B8D5CC2-F2FF-4760-9264-3F1C8348CF2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7380"/>
          <a:stretch/>
        </p:blipFill>
        <p:spPr bwMode="auto">
          <a:xfrm>
            <a:off x="3209640" y="5563239"/>
            <a:ext cx="5923722" cy="1240234"/>
          </a:xfrm>
          <a:prstGeom prst="rect">
            <a:avLst/>
          </a:prstGeom>
          <a:noFill/>
          <a:extLst>
            <a:ext uri="{909E8E84-426E-40DD-AFC4-6F175D3DCCD1}">
              <a14:hiddenFill xmlns:a14="http://schemas.microsoft.com/office/drawing/2010/main">
                <a:solidFill>
                  <a:srgbClr val="FFFFFF"/>
                </a:solidFill>
              </a14:hiddenFill>
            </a:ext>
          </a:extLst>
        </p:spPr>
      </p:pic>
      <p:pic>
        <p:nvPicPr>
          <p:cNvPr id="16" name="Recorded Sound">
            <a:hlinkClick r:id="" action="ppaction://media"/>
            <a:extLst>
              <a:ext uri="{FF2B5EF4-FFF2-40B4-BE49-F238E27FC236}">
                <a16:creationId xmlns:a16="http://schemas.microsoft.com/office/drawing/2014/main" id="{46066264-FCFC-4129-8738-42E11DB5F1F4}"/>
              </a:ext>
            </a:extLst>
          </p:cNvPr>
          <p:cNvPicPr>
            <a:picLocks noChangeAspect="1"/>
          </p:cNvPicPr>
          <p:nvPr>
            <a:audioFile r:link="rId1"/>
            <p:extLst>
              <p:ext uri="{DAA4B4D4-6D71-4841-9C94-3DE7FCFB9230}">
                <p14:media xmlns:p14="http://schemas.microsoft.com/office/powerpoint/2010/main" r:embed="rId2">
                  <p14:trim end="274666.7845"/>
                  <p14:bmkLst>
                    <p14:bmk name="Bookmark 1" time="6038.3605"/>
                    <p14:bmk name="Bookmark 2" time="137902.3407"/>
                    <p14:bmk name="Bookmark 3" time="207438.4522"/>
                    <p14:bmk name="Bookmark 4" time="234987.5853"/>
                    <p14:bmk name="Bookmark 5" time="253437.8121"/>
                  </p14:bmkLst>
                </p14:media>
              </p:ext>
            </p:extLst>
          </p:nvPr>
        </p:nvPicPr>
        <p:blipFill>
          <a:blip r:embed="rId8"/>
          <a:stretch>
            <a:fillRect/>
          </a:stretch>
        </p:blipFill>
        <p:spPr>
          <a:xfrm>
            <a:off x="10942041" y="2462248"/>
            <a:ext cx="609600" cy="609600"/>
          </a:xfrm>
          <a:prstGeom prst="rect">
            <a:avLst/>
          </a:prstGeom>
        </p:spPr>
      </p:pic>
    </p:spTree>
    <p:extLst>
      <p:ext uri="{BB962C8B-B14F-4D97-AF65-F5344CB8AC3E}">
        <p14:creationId xmlns:p14="http://schemas.microsoft.com/office/powerpoint/2010/main" val="1136736021"/>
      </p:ext>
    </p:extLst>
  </p:cSld>
  <p:clrMapOvr>
    <a:masterClrMapping/>
  </p:clrMapOvr>
  <mc:AlternateContent xmlns:mc="http://schemas.openxmlformats.org/markup-compatibility/2006">
    <mc:Choice xmlns:p14="http://schemas.microsoft.com/office/powerpoint/2010/main" Requires="p14">
      <p:transition p14:dur="10" advClick="0" advTm="9280"/>
    </mc:Choice>
    <mc:Fallback>
      <p:transition advClick="0" advTm="92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16"/>
                </p:tgtEl>
              </p:cMediaNode>
            </p:audio>
          </p:childTnLst>
        </p:cTn>
      </p:par>
    </p:tnLst>
  </p:timing>
  <p:extLst>
    <p:ext uri="{E180D4A7-C9FB-4DFB-919C-405C955672EB}">
      <p14:showEvtLst xmlns:p14="http://schemas.microsoft.com/office/powerpoint/2010/main">
        <p14:playEvt time="0" objId="16"/>
        <p14:stopEvt time="6107" objId="16"/>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557" y="980728"/>
            <a:ext cx="753966" cy="5877272"/>
          </a:xfrm>
          <a:prstGeom prst="rect">
            <a:avLst/>
          </a:prstGeom>
          <a:solidFill>
            <a:srgbClr val="7A078E"/>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9" name="Rectangle 8"/>
          <p:cNvSpPr/>
          <p:nvPr/>
        </p:nvSpPr>
        <p:spPr>
          <a:xfrm>
            <a:off x="246382" y="-10948"/>
            <a:ext cx="775930" cy="112906"/>
          </a:xfrm>
          <a:prstGeom prst="rect">
            <a:avLst/>
          </a:prstGeom>
          <a:solidFill>
            <a:srgbClr val="7A078E"/>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1" name="Rectangle 10"/>
          <p:cNvSpPr/>
          <p:nvPr/>
        </p:nvSpPr>
        <p:spPr>
          <a:xfrm rot="16200000">
            <a:off x="6247118" y="-5039869"/>
            <a:ext cx="720080" cy="11169689"/>
          </a:xfrm>
          <a:prstGeom prst="rect">
            <a:avLst/>
          </a:prstGeom>
          <a:solidFill>
            <a:srgbClr val="19AB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3" name="Rectangle 12"/>
          <p:cNvSpPr/>
          <p:nvPr/>
        </p:nvSpPr>
        <p:spPr>
          <a:xfrm rot="16200000">
            <a:off x="-277846" y="459498"/>
            <a:ext cx="720080" cy="164387"/>
          </a:xfrm>
          <a:prstGeom prst="rect">
            <a:avLst/>
          </a:prstGeom>
          <a:solidFill>
            <a:srgbClr val="19ABA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25" name="Picture 2" descr="C:\Users\sgodden\AppData\Local\Microsoft\Windows\Temporary Internet Files\Content.IE5\B5MX4H9Y\Ofsted-logo-goo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1036" y="181650"/>
            <a:ext cx="780089" cy="720082"/>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8B65EA53-8773-4079-A986-B5A4B592C384}"/>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25016" t="11879" r="25601" b="31930"/>
          <a:stretch/>
        </p:blipFill>
        <p:spPr bwMode="auto">
          <a:xfrm>
            <a:off x="26178" y="5368562"/>
            <a:ext cx="1233928" cy="1224136"/>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Title 1">
            <a:extLst>
              <a:ext uri="{FF2B5EF4-FFF2-40B4-BE49-F238E27FC236}">
                <a16:creationId xmlns:a16="http://schemas.microsoft.com/office/drawing/2014/main" id="{4CF7D07A-6EBC-4F0F-9250-66F5624FB54E}"/>
              </a:ext>
            </a:extLst>
          </p:cNvPr>
          <p:cNvSpPr txBox="1">
            <a:spLocks/>
          </p:cNvSpPr>
          <p:nvPr/>
        </p:nvSpPr>
        <p:spPr bwMode="auto">
          <a:xfrm>
            <a:off x="710254" y="866526"/>
            <a:ext cx="11114226" cy="7200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a:defRPr/>
            </a:pPr>
            <a:r>
              <a:rPr lang="en-GB" sz="6000" dirty="0">
                <a:solidFill>
                  <a:srgbClr val="610073"/>
                </a:solidFill>
                <a:latin typeface="Calibri" panose="020F0502020204030204" pitchFamily="34" charset="0"/>
                <a:cs typeface="Calibri" panose="020F0502020204030204" pitchFamily="34" charset="0"/>
              </a:rPr>
              <a:t>What will I study?</a:t>
            </a:r>
          </a:p>
        </p:txBody>
      </p:sp>
      <p:sp>
        <p:nvSpPr>
          <p:cNvPr id="6" name="Text Box 12">
            <a:extLst>
              <a:ext uri="{FF2B5EF4-FFF2-40B4-BE49-F238E27FC236}">
                <a16:creationId xmlns:a16="http://schemas.microsoft.com/office/drawing/2014/main" id="{3462D307-EE8A-451C-9DB2-CA5A3112B29F}"/>
              </a:ext>
            </a:extLst>
          </p:cNvPr>
          <p:cNvSpPr txBox="1">
            <a:spLocks noChangeArrowheads="1"/>
          </p:cNvSpPr>
          <p:nvPr/>
        </p:nvSpPr>
        <p:spPr bwMode="auto">
          <a:xfrm>
            <a:off x="1663908" y="1669583"/>
            <a:ext cx="9772718" cy="50034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rgbClr val="331966"/>
                </a:solidFill>
                <a:effectLst/>
                <a:latin typeface="Arial Narrow" panose="020B0606020202030204" pitchFamily="34" charset="0"/>
              </a:rPr>
              <a:t>From Year 9 and into Year 10 learners will study a broad range of subjects such as, ’Nutrition, Diet and Health throughout life’, ‘Food Hygiene and safety’, ‘Ingredient functionality’ as well as Food science and Food Preparation. The subject will be delivered through a range of exciting lessons including practical experimental work, group discussion, mini projects and lots of focussed skilled practical tasks. The course is approximately 50% theory and 50% practical work.  By the end of </a:t>
            </a:r>
            <a:r>
              <a:rPr lang="en-GB" altLang="en-US" sz="2000" dirty="0">
                <a:solidFill>
                  <a:srgbClr val="331966"/>
                </a:solidFill>
                <a:latin typeface="Arial Narrow" panose="020B0606020202030204" pitchFamily="34" charset="0"/>
              </a:rPr>
              <a:t>Y</a:t>
            </a:r>
            <a:r>
              <a:rPr kumimoji="0" lang="en-GB" altLang="en-US" sz="2000" b="0" i="0" u="none" strike="noStrike" cap="none" normalizeH="0" baseline="0" dirty="0">
                <a:ln>
                  <a:noFill/>
                </a:ln>
                <a:solidFill>
                  <a:srgbClr val="331966"/>
                </a:solidFill>
                <a:effectLst/>
                <a:latin typeface="Arial Narrow" panose="020B0606020202030204" pitchFamily="34" charset="0"/>
              </a:rPr>
              <a:t>ear 10 the pupils will have gained a good range of practical cookery skills to apply within their GCSE controlled assessments.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a:ln>
                <a:noFill/>
              </a:ln>
              <a:solidFill>
                <a:srgbClr val="331966"/>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rgbClr val="331966"/>
                </a:solidFill>
                <a:effectLst/>
                <a:latin typeface="Arial Narrow" panose="020B0606020202030204" pitchFamily="34" charset="0"/>
              </a:rPr>
              <a:t>Year 11 involves the production of two controlled assessment projects which are collectively worth 50% of the overall marks of the GCSE.  The projects, (None –Exam Assessment), are set with a choice of themes allowing the students to work on a project where they feel they excel.  The first of these projects is a food investigation task which constitutes 15% of the GCSE marks and the second a food preparation task which has a 35% weighting. 50% of the GCSE is a written exam that involves theory knowledge that is gradually built up over the 2 years.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a:ln>
                <a:noFill/>
              </a:ln>
              <a:solidFill>
                <a:srgbClr val="331966"/>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rgbClr val="331966"/>
                </a:solidFill>
                <a:effectLst/>
                <a:latin typeface="Arial Narrow" panose="020B0606020202030204" pitchFamily="34" charset="0"/>
              </a:rPr>
              <a:t>After GCSE Food Technology pupils can study A' level Food </a:t>
            </a:r>
            <a:r>
              <a:rPr kumimoji="0" lang="en-GB" altLang="en-US" sz="2000" b="0" i="1" u="none" strike="noStrike" cap="none" normalizeH="0" baseline="0" dirty="0">
                <a:ln>
                  <a:noFill/>
                </a:ln>
                <a:solidFill>
                  <a:srgbClr val="331966"/>
                </a:solidFill>
                <a:effectLst/>
                <a:latin typeface="Arial Narrow" panose="020B0606020202030204" pitchFamily="34" charset="0"/>
              </a:rPr>
              <a:t>(external) </a:t>
            </a:r>
            <a:r>
              <a:rPr kumimoji="0" lang="en-GB" altLang="en-US" sz="2000" b="0" i="0" u="none" strike="noStrike" cap="none" normalizeH="0" baseline="0" dirty="0">
                <a:ln>
                  <a:noFill/>
                </a:ln>
                <a:solidFill>
                  <a:srgbClr val="331966"/>
                </a:solidFill>
                <a:effectLst/>
                <a:latin typeface="Arial Narrow" panose="020B0606020202030204" pitchFamily="34" charset="0"/>
              </a:rPr>
              <a:t>and can go on to further education studying many different areas such as food nutrition, catering, consumer management and many more. </a:t>
            </a:r>
            <a:endParaRPr kumimoji="0" lang="en-GB" altLang="en-US" sz="2000" b="0" i="0" u="none" strike="noStrike" cap="none" normalizeH="0" baseline="0" dirty="0">
              <a:ln>
                <a:noFill/>
              </a:ln>
              <a:solidFill>
                <a:srgbClr val="331966"/>
              </a:solidFill>
              <a:effectLst/>
              <a:latin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a:ln>
                <a:noFill/>
              </a:ln>
              <a:solidFill>
                <a:srgbClr val="331966"/>
              </a:solidFill>
              <a:effectLst/>
              <a:latin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a:ln>
                <a:noFill/>
              </a:ln>
              <a:solidFill>
                <a:srgbClr val="331966"/>
              </a:solidFill>
              <a:effectLst/>
              <a:latin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pic>
        <p:nvPicPr>
          <p:cNvPr id="14" name="Recorded Sound">
            <a:hlinkClick r:id="" action="ppaction://media"/>
            <a:extLst>
              <a:ext uri="{FF2B5EF4-FFF2-40B4-BE49-F238E27FC236}">
                <a16:creationId xmlns:a16="http://schemas.microsoft.com/office/drawing/2014/main" id="{FF64B5EA-E0AF-4273-8209-B32680B09F62}"/>
              </a:ext>
            </a:extLst>
          </p:cNvPr>
          <p:cNvPicPr>
            <a:picLocks noChangeAspect="1"/>
          </p:cNvPicPr>
          <p:nvPr>
            <a:audioFile r:link="rId1"/>
            <p:extLst>
              <p:ext uri="{DAA4B4D4-6D71-4841-9C94-3DE7FCFB9230}">
                <p14:media xmlns:p14="http://schemas.microsoft.com/office/powerpoint/2010/main" r:embed="rId2">
                  <p14:trim st="6000" end="142684.7845"/>
                  <p14:bmkLst>
                    <p14:bmk name="Bookmark 3" time="207438.4522"/>
                    <p14:bmk name="Bookmark 4" time="234987.5853"/>
                    <p14:bmk name="Bookmark 5" time="253437.8121"/>
                  </p14:bmkLst>
                </p14:media>
              </p:ext>
            </p:extLst>
          </p:nvPr>
        </p:nvPicPr>
        <p:blipFill>
          <a:blip r:embed="rId7"/>
          <a:stretch>
            <a:fillRect/>
          </a:stretch>
        </p:blipFill>
        <p:spPr>
          <a:xfrm>
            <a:off x="10942041" y="2462248"/>
            <a:ext cx="609600" cy="609600"/>
          </a:xfrm>
          <a:prstGeom prst="rect">
            <a:avLst/>
          </a:prstGeom>
        </p:spPr>
      </p:pic>
    </p:spTree>
    <p:extLst>
      <p:ext uri="{BB962C8B-B14F-4D97-AF65-F5344CB8AC3E}">
        <p14:creationId xmlns:p14="http://schemas.microsoft.com/office/powerpoint/2010/main" val="10259431"/>
      </p:ext>
    </p:extLst>
  </p:cSld>
  <p:clrMapOvr>
    <a:masterClrMapping/>
  </p:clrMapOvr>
  <mc:AlternateContent xmlns:mc="http://schemas.openxmlformats.org/markup-compatibility/2006">
    <mc:Choice xmlns:p14="http://schemas.microsoft.com/office/powerpoint/2010/main" Requires="p14">
      <p:transition p14:dur="10" advTm="133046"/>
    </mc:Choice>
    <mc:Fallback>
      <p:transition advTm="1330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14"/>
                </p:tgtEl>
              </p:cMediaNode>
            </p:audio>
          </p:childTnLst>
        </p:cTn>
      </p:par>
    </p:tnLst>
  </p:timing>
  <p:extLst>
    <p:ext uri="{E180D4A7-C9FB-4DFB-919C-405C955672EB}">
      <p14:showEvtLst xmlns:p14="http://schemas.microsoft.com/office/powerpoint/2010/main">
        <p14:playEvt time="6" objId="14"/>
        <p14:stopEvt time="132082" objId="14"/>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Meat-free, convenience, and traceability: EHL Ingredients reveals 2020 food  trends">
            <a:extLst>
              <a:ext uri="{FF2B5EF4-FFF2-40B4-BE49-F238E27FC236}">
                <a16:creationId xmlns:a16="http://schemas.microsoft.com/office/drawing/2014/main" id="{A78C9389-7A24-48DE-A88F-6F25575833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4693" y="5309467"/>
            <a:ext cx="2804002" cy="146478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28557" y="980728"/>
            <a:ext cx="753966" cy="5877272"/>
          </a:xfrm>
          <a:prstGeom prst="rect">
            <a:avLst/>
          </a:prstGeom>
          <a:solidFill>
            <a:srgbClr val="7A078E"/>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9" name="Rectangle 8"/>
          <p:cNvSpPr/>
          <p:nvPr/>
        </p:nvSpPr>
        <p:spPr>
          <a:xfrm>
            <a:off x="246382" y="-10948"/>
            <a:ext cx="775930" cy="112906"/>
          </a:xfrm>
          <a:prstGeom prst="rect">
            <a:avLst/>
          </a:prstGeom>
          <a:solidFill>
            <a:srgbClr val="7A078E"/>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1" name="Rectangle 10"/>
          <p:cNvSpPr/>
          <p:nvPr/>
        </p:nvSpPr>
        <p:spPr>
          <a:xfrm rot="16200000">
            <a:off x="6247118" y="-5039869"/>
            <a:ext cx="720080" cy="11169689"/>
          </a:xfrm>
          <a:prstGeom prst="rect">
            <a:avLst/>
          </a:prstGeom>
          <a:solidFill>
            <a:srgbClr val="19AB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3" name="Rectangle 12"/>
          <p:cNvSpPr/>
          <p:nvPr/>
        </p:nvSpPr>
        <p:spPr>
          <a:xfrm rot="16200000">
            <a:off x="-277846" y="459498"/>
            <a:ext cx="720080" cy="164387"/>
          </a:xfrm>
          <a:prstGeom prst="rect">
            <a:avLst/>
          </a:prstGeom>
          <a:solidFill>
            <a:srgbClr val="19ABA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25" name="Picture 2" descr="C:\Users\sgodden\AppData\Local\Microsoft\Windows\Temporary Internet Files\Content.IE5\B5MX4H9Y\Ofsted-logo-goo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036" y="181650"/>
            <a:ext cx="780089" cy="720082"/>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4">
            <a:extLst>
              <a:ext uri="{FF2B5EF4-FFF2-40B4-BE49-F238E27FC236}">
                <a16:creationId xmlns:a16="http://schemas.microsoft.com/office/drawing/2014/main" id="{8B65EA53-8773-4079-A986-B5A4B592C384}"/>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25016" t="11879" r="25601" b="31930"/>
          <a:stretch/>
        </p:blipFill>
        <p:spPr bwMode="auto">
          <a:xfrm>
            <a:off x="26178" y="5368562"/>
            <a:ext cx="1233928" cy="1224136"/>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Title 1">
            <a:extLst>
              <a:ext uri="{FF2B5EF4-FFF2-40B4-BE49-F238E27FC236}">
                <a16:creationId xmlns:a16="http://schemas.microsoft.com/office/drawing/2014/main" id="{4CF7D07A-6EBC-4F0F-9250-66F5624FB54E}"/>
              </a:ext>
            </a:extLst>
          </p:cNvPr>
          <p:cNvSpPr txBox="1">
            <a:spLocks/>
          </p:cNvSpPr>
          <p:nvPr/>
        </p:nvSpPr>
        <p:spPr bwMode="auto">
          <a:xfrm>
            <a:off x="710254" y="911497"/>
            <a:ext cx="11114226" cy="7200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a:defRPr/>
            </a:pPr>
            <a:r>
              <a:rPr lang="en-GB" sz="6000" dirty="0">
                <a:solidFill>
                  <a:srgbClr val="610073"/>
                </a:solidFill>
                <a:latin typeface="Calibri" panose="020F0502020204030204" pitchFamily="34" charset="0"/>
                <a:cs typeface="Calibri" panose="020F0502020204030204" pitchFamily="34" charset="0"/>
              </a:rPr>
              <a:t>How will I be assessed?</a:t>
            </a:r>
          </a:p>
        </p:txBody>
      </p:sp>
      <p:sp>
        <p:nvSpPr>
          <p:cNvPr id="12" name="TextBox 11">
            <a:extLst>
              <a:ext uri="{FF2B5EF4-FFF2-40B4-BE49-F238E27FC236}">
                <a16:creationId xmlns:a16="http://schemas.microsoft.com/office/drawing/2014/main" id="{FEDA75D3-56A2-4A72-B22F-555BBCB357C1}"/>
              </a:ext>
            </a:extLst>
          </p:cNvPr>
          <p:cNvSpPr txBox="1"/>
          <p:nvPr/>
        </p:nvSpPr>
        <p:spPr>
          <a:xfrm>
            <a:off x="1709530" y="1630019"/>
            <a:ext cx="9501809" cy="369331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331966"/>
                </a:solidFill>
                <a:effectLst/>
                <a:latin typeface="Arial Narrow" panose="020B0606020202030204" pitchFamily="34" charset="0"/>
              </a:rPr>
              <a:t>You will be assessed throughout Years 9 and 10 by class discussion, where you will have to opportunity to share ideas and good practice, as well as peer and teacher assessment. Each unit you cover will be followed by a test on the subject areas and you will be provided with the resources to revise and improve your knowledge and understanding.</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dirty="0">
              <a:solidFill>
                <a:srgbClr val="331966"/>
              </a:solidFill>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331966"/>
                </a:solidFill>
                <a:effectLst/>
                <a:latin typeface="Arial Narrow" panose="020B0606020202030204" pitchFamily="34" charset="0"/>
              </a:rPr>
              <a:t>In year 11 you will start your coursework which comprises two NEA tasks. The first is a Food investigation which involves a 1500word report and the second a Food preparation task where you will cook 6 high skill dishes and produce a supporting 5000/6000 word thesis.</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dirty="0">
              <a:solidFill>
                <a:srgbClr val="331966"/>
              </a:solidFill>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331966"/>
                </a:solidFill>
                <a:effectLst/>
                <a:latin typeface="Arial Narrow" panose="020B0606020202030204" pitchFamily="34" charset="0"/>
              </a:rPr>
              <a:t>These tasks will be assessed against AQA criteria by your teacher and a sample will be moderated by AQA examining board.</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dirty="0">
              <a:solidFill>
                <a:srgbClr val="331966"/>
              </a:solidFill>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331966"/>
                </a:solidFill>
                <a:effectLst/>
                <a:latin typeface="Arial Narrow" panose="020B0606020202030204" pitchFamily="34" charset="0"/>
              </a:rPr>
              <a:t>Your written exam will be marked externally by the Exam board.</a:t>
            </a:r>
          </a:p>
        </p:txBody>
      </p:sp>
      <p:pic>
        <p:nvPicPr>
          <p:cNvPr id="16" name="Recorded Sound">
            <a:hlinkClick r:id="" action="ppaction://media"/>
            <a:extLst>
              <a:ext uri="{FF2B5EF4-FFF2-40B4-BE49-F238E27FC236}">
                <a16:creationId xmlns:a16="http://schemas.microsoft.com/office/drawing/2014/main" id="{07E37ACF-0720-43D4-AE0B-5334C18C5815}"/>
              </a:ext>
            </a:extLst>
          </p:cNvPr>
          <p:cNvPicPr>
            <a:picLocks noChangeAspect="1"/>
          </p:cNvPicPr>
          <p:nvPr>
            <a:audioFile r:link="rId1"/>
            <p:extLst>
              <p:ext uri="{DAA4B4D4-6D71-4841-9C94-3DE7FCFB9230}">
                <p14:media xmlns:p14="http://schemas.microsoft.com/office/powerpoint/2010/main" r:embed="rId2">
                  <p14:trim st="138332" end="73984.7845"/>
                  <p14:bmkLst>
                    <p14:bmk name="Bookmark 1" time="6038.3605"/>
                    <p14:bmk name="Bookmark 2" time="137902.3407"/>
                    <p14:bmk name="Bookmark 3" time="207438.4522"/>
                    <p14:bmk name="Bookmark 4" time="234987.5853"/>
                    <p14:bmk name="Bookmark 5" time="253437.8121"/>
                  </p14:bmkLst>
                </p14:media>
              </p:ext>
            </p:extLst>
          </p:nvPr>
        </p:nvPicPr>
        <p:blipFill>
          <a:blip r:embed="rId8"/>
          <a:stretch>
            <a:fillRect/>
          </a:stretch>
        </p:blipFill>
        <p:spPr>
          <a:xfrm>
            <a:off x="10942041" y="2462248"/>
            <a:ext cx="609600" cy="609600"/>
          </a:xfrm>
          <a:prstGeom prst="rect">
            <a:avLst/>
          </a:prstGeom>
        </p:spPr>
      </p:pic>
    </p:spTree>
    <p:extLst>
      <p:ext uri="{BB962C8B-B14F-4D97-AF65-F5344CB8AC3E}">
        <p14:creationId xmlns:p14="http://schemas.microsoft.com/office/powerpoint/2010/main" val="3278554538"/>
      </p:ext>
    </p:extLst>
  </p:cSld>
  <p:clrMapOvr>
    <a:masterClrMapping/>
  </p:clrMapOvr>
  <mc:AlternateContent xmlns:mc="http://schemas.openxmlformats.org/markup-compatibility/2006">
    <mc:Choice xmlns:p14="http://schemas.microsoft.com/office/powerpoint/2010/main" Requires="p14">
      <p:transition p14:dur="10" advTm="69443"/>
    </mc:Choice>
    <mc:Fallback>
      <p:transition advTm="694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16"/>
                </p:tgtEl>
              </p:cMediaNode>
            </p:audio>
          </p:childTnLst>
        </p:cTn>
      </p:par>
    </p:tnLst>
  </p:timing>
  <p:extLst>
    <p:ext uri="{E180D4A7-C9FB-4DFB-919C-405C955672EB}">
      <p14:showEvtLst xmlns:p14="http://schemas.microsoft.com/office/powerpoint/2010/main">
        <p14:playEvt time="7" objId="16"/>
        <p14:stopEvt time="68457" objId="16"/>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557" y="980728"/>
            <a:ext cx="753966" cy="5877272"/>
          </a:xfrm>
          <a:prstGeom prst="rect">
            <a:avLst/>
          </a:prstGeom>
          <a:solidFill>
            <a:srgbClr val="7A078E"/>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9" name="Rectangle 8"/>
          <p:cNvSpPr/>
          <p:nvPr/>
        </p:nvSpPr>
        <p:spPr>
          <a:xfrm>
            <a:off x="246382" y="-10948"/>
            <a:ext cx="775930" cy="112906"/>
          </a:xfrm>
          <a:prstGeom prst="rect">
            <a:avLst/>
          </a:prstGeom>
          <a:solidFill>
            <a:srgbClr val="7A078E"/>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1" name="Rectangle 10"/>
          <p:cNvSpPr/>
          <p:nvPr/>
        </p:nvSpPr>
        <p:spPr>
          <a:xfrm rot="16200000">
            <a:off x="6247118" y="-5039869"/>
            <a:ext cx="720080" cy="11169689"/>
          </a:xfrm>
          <a:prstGeom prst="rect">
            <a:avLst/>
          </a:prstGeom>
          <a:solidFill>
            <a:srgbClr val="19AB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3" name="Rectangle 12"/>
          <p:cNvSpPr/>
          <p:nvPr/>
        </p:nvSpPr>
        <p:spPr>
          <a:xfrm rot="16200000">
            <a:off x="-277846" y="459498"/>
            <a:ext cx="720080" cy="164387"/>
          </a:xfrm>
          <a:prstGeom prst="rect">
            <a:avLst/>
          </a:prstGeom>
          <a:solidFill>
            <a:srgbClr val="19ABA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25" name="Picture 2" descr="C:\Users\sgodden\AppData\Local\Microsoft\Windows\Temporary Internet Files\Content.IE5\B5MX4H9Y\Ofsted-logo-goo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1036" y="181650"/>
            <a:ext cx="780089" cy="720082"/>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8B65EA53-8773-4079-A986-B5A4B592C384}"/>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25016" t="11879" r="25601" b="31930"/>
          <a:stretch/>
        </p:blipFill>
        <p:spPr bwMode="auto">
          <a:xfrm>
            <a:off x="26178" y="5368562"/>
            <a:ext cx="1233928" cy="1224136"/>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Title 1">
            <a:extLst>
              <a:ext uri="{FF2B5EF4-FFF2-40B4-BE49-F238E27FC236}">
                <a16:creationId xmlns:a16="http://schemas.microsoft.com/office/drawing/2014/main" id="{4CF7D07A-6EBC-4F0F-9250-66F5624FB54E}"/>
              </a:ext>
            </a:extLst>
          </p:cNvPr>
          <p:cNvSpPr txBox="1">
            <a:spLocks/>
          </p:cNvSpPr>
          <p:nvPr/>
        </p:nvSpPr>
        <p:spPr bwMode="auto">
          <a:xfrm>
            <a:off x="710254" y="1825892"/>
            <a:ext cx="11114226" cy="7200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a:defRPr/>
            </a:pPr>
            <a:r>
              <a:rPr lang="en-GB" sz="6000" dirty="0">
                <a:solidFill>
                  <a:srgbClr val="610073"/>
                </a:solidFill>
                <a:latin typeface="Calibri" panose="020F0502020204030204" pitchFamily="34" charset="0"/>
                <a:cs typeface="Calibri" panose="020F0502020204030204" pitchFamily="34" charset="0"/>
              </a:rPr>
              <a:t>Why should I chose Food &amp; Nutrition?</a:t>
            </a:r>
          </a:p>
        </p:txBody>
      </p:sp>
      <p:sp>
        <p:nvSpPr>
          <p:cNvPr id="2" name="Text Box 2">
            <a:extLst>
              <a:ext uri="{FF2B5EF4-FFF2-40B4-BE49-F238E27FC236}">
                <a16:creationId xmlns:a16="http://schemas.microsoft.com/office/drawing/2014/main" id="{682AA602-1E37-440E-AED8-6AA912916EBC}"/>
              </a:ext>
            </a:extLst>
          </p:cNvPr>
          <p:cNvSpPr txBox="1">
            <a:spLocks noChangeArrowheads="1"/>
          </p:cNvSpPr>
          <p:nvPr/>
        </p:nvSpPr>
        <p:spPr bwMode="auto">
          <a:xfrm>
            <a:off x="2478157" y="2941983"/>
            <a:ext cx="7076661" cy="2014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rgbClr val="331966"/>
                </a:solidFill>
                <a:effectLst/>
                <a:latin typeface="Arial Narrow" panose="020B0606020202030204" pitchFamily="34" charset="0"/>
              </a:rPr>
              <a:t>There are many reasons why people choose Food as a subject to study. There is the obvious where we have a passion for cookery and a love of the subject as well as to explore and move into the many career pathways that this subject allows.</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000" dirty="0">
              <a:solidFill>
                <a:srgbClr val="331966"/>
              </a:solidFill>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rgbClr val="331966"/>
                </a:solidFill>
                <a:effectLst/>
                <a:latin typeface="Arial Narrow" panose="020B0606020202030204" pitchFamily="34" charset="0"/>
              </a:rPr>
              <a:t>Whether an aspiring Chef or devoted Foodie, the course has a lot to offer.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a:ln>
                <a:noFill/>
              </a:ln>
              <a:solidFill>
                <a:srgbClr val="331966"/>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a:ln>
                <a:noFill/>
              </a:ln>
              <a:solidFill>
                <a:srgbClr val="331966"/>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rgbClr val="331966"/>
                </a:solidFill>
                <a:effectLst/>
                <a:latin typeface="Arial Narrow" panose="020B0606020202030204" pitchFamily="34" charset="0"/>
              </a:rPr>
              <a:t>. </a:t>
            </a:r>
            <a:endParaRPr kumimoji="0" lang="en-GB" altLang="en-US" sz="2000" b="0" i="0" u="none" strike="noStrike" cap="none" normalizeH="0" baseline="0" dirty="0">
              <a:ln>
                <a:noFill/>
              </a:ln>
              <a:solidFill>
                <a:srgbClr val="331966"/>
              </a:solidFill>
              <a:effectLst/>
              <a:latin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a:ln>
                <a:noFill/>
              </a:ln>
              <a:solidFill>
                <a:srgbClr val="331966"/>
              </a:solidFill>
              <a:effectLst/>
              <a:latin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a:ln>
                <a:noFill/>
              </a:ln>
              <a:solidFill>
                <a:srgbClr val="331966"/>
              </a:solidFill>
              <a:effectLst/>
              <a:latin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pic>
        <p:nvPicPr>
          <p:cNvPr id="1026" name="Picture 2" descr="Top View Of Food · Free Stock Photo">
            <a:extLst>
              <a:ext uri="{FF2B5EF4-FFF2-40B4-BE49-F238E27FC236}">
                <a16:creationId xmlns:a16="http://schemas.microsoft.com/office/drawing/2014/main" id="{B0D1D002-1463-4215-9587-A9387AA582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7774" y="4943065"/>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2" name="Recorded Sound">
            <a:hlinkClick r:id="" action="ppaction://media"/>
            <a:extLst>
              <a:ext uri="{FF2B5EF4-FFF2-40B4-BE49-F238E27FC236}">
                <a16:creationId xmlns:a16="http://schemas.microsoft.com/office/drawing/2014/main" id="{DE61DF93-15A7-4F4A-916E-BEC43D3876CB}"/>
              </a:ext>
            </a:extLst>
          </p:cNvPr>
          <p:cNvPicPr>
            <a:picLocks noChangeAspect="1"/>
          </p:cNvPicPr>
          <p:nvPr>
            <a:audioFile r:link="rId1"/>
            <p:extLst>
              <p:ext uri="{DAA4B4D4-6D71-4841-9C94-3DE7FCFB9230}">
                <p14:media xmlns:p14="http://schemas.microsoft.com/office/powerpoint/2010/main" r:embed="rId2">
                  <p14:trim st="207162" end="47402.7845"/>
                  <p14:bmkLst>
                    <p14:bmk name="Bookmark 1" time="6038.3605"/>
                    <p14:bmk name="Bookmark 2" time="137902.3407"/>
                    <p14:bmk name="Bookmark 4" time="234987.5853"/>
                    <p14:bmk name="Bookmark 5" time="253437.8121"/>
                  </p14:bmkLst>
                </p14:media>
              </p:ext>
            </p:extLst>
          </p:nvPr>
        </p:nvPicPr>
        <p:blipFill>
          <a:blip r:embed="rId8"/>
          <a:stretch>
            <a:fillRect/>
          </a:stretch>
        </p:blipFill>
        <p:spPr>
          <a:xfrm>
            <a:off x="10942041" y="2462248"/>
            <a:ext cx="609600" cy="609600"/>
          </a:xfrm>
          <a:prstGeom prst="rect">
            <a:avLst/>
          </a:prstGeom>
        </p:spPr>
      </p:pic>
    </p:spTree>
    <p:extLst>
      <p:ext uri="{BB962C8B-B14F-4D97-AF65-F5344CB8AC3E}">
        <p14:creationId xmlns:p14="http://schemas.microsoft.com/office/powerpoint/2010/main" val="596954816"/>
      </p:ext>
    </p:extLst>
  </p:cSld>
  <p:clrMapOvr>
    <a:masterClrMapping/>
  </p:clrMapOvr>
  <mc:AlternateContent xmlns:mc="http://schemas.openxmlformats.org/markup-compatibility/2006">
    <mc:Choice xmlns:p14="http://schemas.microsoft.com/office/powerpoint/2010/main" Requires="p14">
      <p:transition p14:dur="10" advTm="26814"/>
    </mc:Choice>
    <mc:Fallback>
      <p:transition advTm="268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12"/>
                </p:tgtEl>
              </p:cMediaNode>
            </p:audio>
          </p:childTnLst>
        </p:cTn>
      </p:par>
    </p:tnLst>
  </p:timing>
  <p:extLst>
    <p:ext uri="{E180D4A7-C9FB-4DFB-919C-405C955672EB}">
      <p14:showEvtLst xmlns:p14="http://schemas.microsoft.com/office/powerpoint/2010/main">
        <p14:playEvt time="5" objId="12"/>
        <p14:stopEvt time="26218" objId="12"/>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557" y="980728"/>
            <a:ext cx="753966" cy="5877272"/>
          </a:xfrm>
          <a:prstGeom prst="rect">
            <a:avLst/>
          </a:prstGeom>
          <a:solidFill>
            <a:srgbClr val="7A078E"/>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9" name="Rectangle 8"/>
          <p:cNvSpPr/>
          <p:nvPr/>
        </p:nvSpPr>
        <p:spPr>
          <a:xfrm>
            <a:off x="246382" y="-10948"/>
            <a:ext cx="775930" cy="112906"/>
          </a:xfrm>
          <a:prstGeom prst="rect">
            <a:avLst/>
          </a:prstGeom>
          <a:solidFill>
            <a:srgbClr val="7A078E"/>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1" name="Rectangle 10"/>
          <p:cNvSpPr/>
          <p:nvPr/>
        </p:nvSpPr>
        <p:spPr>
          <a:xfrm rot="16200000">
            <a:off x="6247118" y="-5039869"/>
            <a:ext cx="720080" cy="11169689"/>
          </a:xfrm>
          <a:prstGeom prst="rect">
            <a:avLst/>
          </a:prstGeom>
          <a:solidFill>
            <a:srgbClr val="19AB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3" name="Rectangle 12"/>
          <p:cNvSpPr/>
          <p:nvPr/>
        </p:nvSpPr>
        <p:spPr>
          <a:xfrm rot="16200000">
            <a:off x="-277846" y="459498"/>
            <a:ext cx="720080" cy="164387"/>
          </a:xfrm>
          <a:prstGeom prst="rect">
            <a:avLst/>
          </a:prstGeom>
          <a:solidFill>
            <a:srgbClr val="19ABA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25" name="Picture 2" descr="C:\Users\sgodden\AppData\Local\Microsoft\Windows\Temporary Internet Files\Content.IE5\B5MX4H9Y\Ofsted-logo-goo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1036" y="181650"/>
            <a:ext cx="780089" cy="720082"/>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4">
            <a:extLst>
              <a:ext uri="{FF2B5EF4-FFF2-40B4-BE49-F238E27FC236}">
                <a16:creationId xmlns:a16="http://schemas.microsoft.com/office/drawing/2014/main" id="{8B65EA53-8773-4079-A986-B5A4B592C384}"/>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25016" t="11879" r="25601" b="31930"/>
          <a:stretch/>
        </p:blipFill>
        <p:spPr bwMode="auto">
          <a:xfrm>
            <a:off x="26178" y="5368562"/>
            <a:ext cx="1233928" cy="1224136"/>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Title 1">
            <a:extLst>
              <a:ext uri="{FF2B5EF4-FFF2-40B4-BE49-F238E27FC236}">
                <a16:creationId xmlns:a16="http://schemas.microsoft.com/office/drawing/2014/main" id="{4CF7D07A-6EBC-4F0F-9250-66F5624FB54E}"/>
              </a:ext>
            </a:extLst>
          </p:cNvPr>
          <p:cNvSpPr txBox="1">
            <a:spLocks/>
          </p:cNvSpPr>
          <p:nvPr/>
        </p:nvSpPr>
        <p:spPr bwMode="auto">
          <a:xfrm>
            <a:off x="812137" y="1954003"/>
            <a:ext cx="11379863" cy="13512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a:defRPr/>
            </a:pPr>
            <a:r>
              <a:rPr lang="en-GB" sz="6000" dirty="0">
                <a:solidFill>
                  <a:srgbClr val="610073"/>
                </a:solidFill>
                <a:latin typeface="Calibri" panose="020F0502020204030204" pitchFamily="34" charset="0"/>
                <a:cs typeface="Calibri" panose="020F0502020204030204" pitchFamily="34" charset="0"/>
              </a:rPr>
              <a:t>What can Food &amp; Nutrition lead to in the future?</a:t>
            </a:r>
          </a:p>
        </p:txBody>
      </p:sp>
      <p:sp>
        <p:nvSpPr>
          <p:cNvPr id="12" name="TextBox 11">
            <a:extLst>
              <a:ext uri="{FF2B5EF4-FFF2-40B4-BE49-F238E27FC236}">
                <a16:creationId xmlns:a16="http://schemas.microsoft.com/office/drawing/2014/main" id="{C89C2BCE-1D0F-4E9A-A5A1-F6F30C01F60E}"/>
              </a:ext>
            </a:extLst>
          </p:cNvPr>
          <p:cNvSpPr txBox="1"/>
          <p:nvPr/>
        </p:nvSpPr>
        <p:spPr>
          <a:xfrm>
            <a:off x="2121497" y="3995059"/>
            <a:ext cx="9036833" cy="1200329"/>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331966"/>
                </a:solidFill>
                <a:effectLst/>
                <a:latin typeface="Arial Narrow" panose="020B0606020202030204" pitchFamily="34" charset="0"/>
              </a:rPr>
              <a:t>After GCSE Food Technology pupils can study A' level Food </a:t>
            </a:r>
            <a:r>
              <a:rPr kumimoji="0" lang="en-GB" altLang="en-US" sz="2400" b="0" i="1" u="none" strike="noStrike" cap="none" normalizeH="0" baseline="0" dirty="0">
                <a:ln>
                  <a:noFill/>
                </a:ln>
                <a:solidFill>
                  <a:srgbClr val="331966"/>
                </a:solidFill>
                <a:effectLst/>
                <a:latin typeface="Arial Narrow" panose="020B0606020202030204" pitchFamily="34" charset="0"/>
              </a:rPr>
              <a:t>(external) </a:t>
            </a:r>
            <a:r>
              <a:rPr kumimoji="0" lang="en-GB" altLang="en-US" sz="2400" b="0" i="0" u="none" strike="noStrike" cap="none" normalizeH="0" baseline="0" dirty="0">
                <a:ln>
                  <a:noFill/>
                </a:ln>
                <a:solidFill>
                  <a:srgbClr val="331966"/>
                </a:solidFill>
                <a:effectLst/>
                <a:latin typeface="Arial Narrow" panose="020B0606020202030204" pitchFamily="34" charset="0"/>
              </a:rPr>
              <a:t>and can go on to further education studying many different areas such as food nutrition, catering, consumer management and many more. </a:t>
            </a:r>
            <a:endParaRPr kumimoji="0" lang="en-GB" altLang="en-US" sz="2400" b="0" i="0" u="none" strike="noStrike" cap="none" normalizeH="0" baseline="0" dirty="0">
              <a:ln>
                <a:noFill/>
              </a:ln>
              <a:solidFill>
                <a:srgbClr val="331966"/>
              </a:solidFill>
              <a:effectLst/>
              <a:latin typeface="Tahoma" panose="020B0604030504040204" pitchFamily="34" charset="0"/>
            </a:endParaRPr>
          </a:p>
        </p:txBody>
      </p:sp>
      <p:pic>
        <p:nvPicPr>
          <p:cNvPr id="3074" name="Picture 2" descr="What Types of Jobs are there in the Pharmaceutical Industry?">
            <a:extLst>
              <a:ext uri="{FF2B5EF4-FFF2-40B4-BE49-F238E27FC236}">
                <a16:creationId xmlns:a16="http://schemas.microsoft.com/office/drawing/2014/main" id="{6622CF30-F97F-4614-83D1-451F3885F3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4534" y="5195388"/>
            <a:ext cx="2582931" cy="1551181"/>
          </a:xfrm>
          <a:prstGeom prst="rect">
            <a:avLst/>
          </a:prstGeom>
          <a:noFill/>
          <a:extLst>
            <a:ext uri="{909E8E84-426E-40DD-AFC4-6F175D3DCCD1}">
              <a14:hiddenFill xmlns:a14="http://schemas.microsoft.com/office/drawing/2010/main">
                <a:solidFill>
                  <a:srgbClr val="FFFFFF"/>
                </a:solidFill>
              </a14:hiddenFill>
            </a:ext>
          </a:extLst>
        </p:spPr>
      </p:pic>
      <p:pic>
        <p:nvPicPr>
          <p:cNvPr id="14" name="Recorded Sound">
            <a:hlinkClick r:id="" action="ppaction://media"/>
            <a:extLst>
              <a:ext uri="{FF2B5EF4-FFF2-40B4-BE49-F238E27FC236}">
                <a16:creationId xmlns:a16="http://schemas.microsoft.com/office/drawing/2014/main" id="{E06ACFC3-A912-4FAF-8D64-D3B57B83C5FD}"/>
              </a:ext>
            </a:extLst>
          </p:cNvPr>
          <p:cNvPicPr>
            <a:picLocks noChangeAspect="1"/>
          </p:cNvPicPr>
          <p:nvPr>
            <a:audioFile r:link="rId1"/>
            <p:extLst>
              <p:ext uri="{DAA4B4D4-6D71-4841-9C94-3DE7FCFB9230}">
                <p14:media xmlns:p14="http://schemas.microsoft.com/office/powerpoint/2010/main" r:embed="rId2">
                  <p14:trim st="235897" end="27353.7845"/>
                  <p14:bmkLst>
                    <p14:bmk name="Bookmark 1" time="6038.3605"/>
                    <p14:bmk name="Bookmark 2" time="137902.3407"/>
                    <p14:bmk name="Bookmark 3" time="207438.4522"/>
                    <p14:bmk name="Bookmark 4" time="234987.5853"/>
                    <p14:bmk name="Bookmark 5" time="253437.8121"/>
                  </p14:bmkLst>
                </p14:media>
              </p:ext>
            </p:extLst>
          </p:nvPr>
        </p:nvPicPr>
        <p:blipFill>
          <a:blip r:embed="rId8"/>
          <a:stretch>
            <a:fillRect/>
          </a:stretch>
        </p:blipFill>
        <p:spPr>
          <a:xfrm>
            <a:off x="10942041" y="2462248"/>
            <a:ext cx="609600" cy="609600"/>
          </a:xfrm>
          <a:prstGeom prst="rect">
            <a:avLst/>
          </a:prstGeom>
        </p:spPr>
      </p:pic>
    </p:spTree>
    <p:extLst>
      <p:ext uri="{BB962C8B-B14F-4D97-AF65-F5344CB8AC3E}">
        <p14:creationId xmlns:p14="http://schemas.microsoft.com/office/powerpoint/2010/main" val="2165745496"/>
      </p:ext>
    </p:extLst>
  </p:cSld>
  <p:clrMapOvr>
    <a:masterClrMapping/>
  </p:clrMapOvr>
  <mc:AlternateContent xmlns:mc="http://schemas.openxmlformats.org/markup-compatibility/2006">
    <mc:Choice xmlns:p14="http://schemas.microsoft.com/office/powerpoint/2010/main" Requires="p14">
      <p:transition p14:dur="10" advTm="18932"/>
    </mc:Choice>
    <mc:Fallback>
      <p:transition advTm="189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14"/>
                </p:tgtEl>
              </p:cMediaNode>
            </p:audio>
          </p:childTnLst>
        </p:cTn>
      </p:par>
    </p:tnLst>
  </p:timing>
  <p:extLst>
    <p:ext uri="{E180D4A7-C9FB-4DFB-919C-405C955672EB}">
      <p14:showEvtLst xmlns:p14="http://schemas.microsoft.com/office/powerpoint/2010/main">
        <p14:playEvt time="2" objId="14"/>
        <p14:stopEvt time="17520" objId="14"/>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557" y="980728"/>
            <a:ext cx="753966" cy="5877272"/>
          </a:xfrm>
          <a:prstGeom prst="rect">
            <a:avLst/>
          </a:prstGeom>
          <a:solidFill>
            <a:srgbClr val="7A078E"/>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9" name="Rectangle 8"/>
          <p:cNvSpPr/>
          <p:nvPr/>
        </p:nvSpPr>
        <p:spPr>
          <a:xfrm>
            <a:off x="246382" y="-10948"/>
            <a:ext cx="775930" cy="112906"/>
          </a:xfrm>
          <a:prstGeom prst="rect">
            <a:avLst/>
          </a:prstGeom>
          <a:solidFill>
            <a:srgbClr val="7A078E"/>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1" name="Rectangle 10"/>
          <p:cNvSpPr/>
          <p:nvPr/>
        </p:nvSpPr>
        <p:spPr>
          <a:xfrm rot="16200000">
            <a:off x="6247118" y="-5039869"/>
            <a:ext cx="720080" cy="11169689"/>
          </a:xfrm>
          <a:prstGeom prst="rect">
            <a:avLst/>
          </a:prstGeom>
          <a:solidFill>
            <a:srgbClr val="19AB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3" name="Rectangle 12"/>
          <p:cNvSpPr/>
          <p:nvPr/>
        </p:nvSpPr>
        <p:spPr>
          <a:xfrm rot="16200000">
            <a:off x="-277846" y="459498"/>
            <a:ext cx="720080" cy="164387"/>
          </a:xfrm>
          <a:prstGeom prst="rect">
            <a:avLst/>
          </a:prstGeom>
          <a:solidFill>
            <a:srgbClr val="19ABA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25" name="Picture 2" descr="C:\Users\sgodden\AppData\Local\Microsoft\Windows\Temporary Internet Files\Content.IE5\B5MX4H9Y\Ofsted-logo-goo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1036" y="181650"/>
            <a:ext cx="780089" cy="720082"/>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8B65EA53-8773-4079-A986-B5A4B592C384}"/>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25016" t="11879" r="25601" b="31930"/>
          <a:stretch/>
        </p:blipFill>
        <p:spPr bwMode="auto">
          <a:xfrm>
            <a:off x="26178" y="5368562"/>
            <a:ext cx="1233928" cy="1224136"/>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Title 1">
            <a:extLst>
              <a:ext uri="{FF2B5EF4-FFF2-40B4-BE49-F238E27FC236}">
                <a16:creationId xmlns:a16="http://schemas.microsoft.com/office/drawing/2014/main" id="{4CF7D07A-6EBC-4F0F-9250-66F5624FB54E}"/>
              </a:ext>
            </a:extLst>
          </p:cNvPr>
          <p:cNvSpPr txBox="1">
            <a:spLocks/>
          </p:cNvSpPr>
          <p:nvPr/>
        </p:nvSpPr>
        <p:spPr bwMode="auto">
          <a:xfrm>
            <a:off x="812137" y="3305724"/>
            <a:ext cx="11379863" cy="13512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a:defRPr/>
            </a:pPr>
            <a:r>
              <a:rPr lang="en-GB" sz="6000" dirty="0">
                <a:solidFill>
                  <a:srgbClr val="FF0000"/>
                </a:solidFill>
                <a:latin typeface="Calibri" panose="020F0502020204030204" pitchFamily="34" charset="0"/>
                <a:cs typeface="Calibri" panose="020F0502020204030204" pitchFamily="34" charset="0"/>
              </a:rPr>
              <a:t>Where can I find any further information?</a:t>
            </a:r>
          </a:p>
          <a:p>
            <a:pPr>
              <a:defRPr/>
            </a:pPr>
            <a:r>
              <a:rPr lang="en-GB" sz="6000" dirty="0">
                <a:solidFill>
                  <a:srgbClr val="610073"/>
                </a:solidFill>
                <a:latin typeface="Calibri" panose="020F0502020204030204" pitchFamily="34" charset="0"/>
                <a:cs typeface="Calibri" panose="020F0502020204030204" pitchFamily="34" charset="0"/>
              </a:rPr>
              <a:t>www.aqa.org.uk/subjects/food-preparation-and-nutrition-/gcse/food-preparation-and-nutrition-8585</a:t>
            </a:r>
          </a:p>
        </p:txBody>
      </p:sp>
      <p:pic>
        <p:nvPicPr>
          <p:cNvPr id="12" name="Recorded Sound">
            <a:hlinkClick r:id="" action="ppaction://media"/>
            <a:extLst>
              <a:ext uri="{FF2B5EF4-FFF2-40B4-BE49-F238E27FC236}">
                <a16:creationId xmlns:a16="http://schemas.microsoft.com/office/drawing/2014/main" id="{7DF1CB64-7114-4C6A-AD51-1883DCD4614A}"/>
              </a:ext>
            </a:extLst>
          </p:cNvPr>
          <p:cNvPicPr>
            <a:picLocks noChangeAspect="1"/>
          </p:cNvPicPr>
          <p:nvPr>
            <a:audioFile r:link="rId1"/>
            <p:extLst>
              <p:ext uri="{DAA4B4D4-6D71-4841-9C94-3DE7FCFB9230}">
                <p14:media xmlns:p14="http://schemas.microsoft.com/office/powerpoint/2010/main" r:embed="rId2">
                  <p14:trim st="252611"/>
                  <p14:bmkLst>
                    <p14:bmk name="Bookmark 1" time="6038.3605"/>
                    <p14:bmk name="Bookmark 2" time="137902.3407"/>
                    <p14:bmk name="Bookmark 3" time="207438.4522"/>
                    <p14:bmk name="Bookmark 4" time="234987.5853"/>
                  </p14:bmkLst>
                </p14:media>
              </p:ext>
            </p:extLst>
          </p:nvPr>
        </p:nvPicPr>
        <p:blipFill>
          <a:blip r:embed="rId7"/>
          <a:stretch>
            <a:fillRect/>
          </a:stretch>
        </p:blipFill>
        <p:spPr>
          <a:xfrm>
            <a:off x="10942041" y="2462248"/>
            <a:ext cx="609600" cy="609600"/>
          </a:xfrm>
          <a:prstGeom prst="rect">
            <a:avLst/>
          </a:prstGeom>
        </p:spPr>
      </p:pic>
    </p:spTree>
    <p:extLst>
      <p:ext uri="{BB962C8B-B14F-4D97-AF65-F5344CB8AC3E}">
        <p14:creationId xmlns:p14="http://schemas.microsoft.com/office/powerpoint/2010/main" val="897325301"/>
      </p:ext>
    </p:extLst>
  </p:cSld>
  <p:clrMapOvr>
    <a:masterClrMapping/>
  </p:clrMapOvr>
  <mc:AlternateContent xmlns:mc="http://schemas.openxmlformats.org/markup-compatibility/2006">
    <mc:Choice xmlns:p14="http://schemas.microsoft.com/office/powerpoint/2010/main" Requires="p14">
      <p:transition p14:dur="10" advTm="28315"/>
    </mc:Choice>
    <mc:Fallback>
      <p:transition advTm="283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12"/>
                </p:tgtEl>
              </p:cMediaNode>
            </p:audio>
          </p:childTnLst>
        </p:cTn>
      </p:par>
    </p:tnLst>
  </p:timing>
  <p:extLst>
    <p:ext uri="{E180D4A7-C9FB-4DFB-919C-405C955672EB}">
      <p14:showEvtLst xmlns:p14="http://schemas.microsoft.com/office/powerpoint/2010/main">
        <p14:playEvt time="4" objId="12"/>
        <p14:stopEvt time="28177" objId="12"/>
      </p14:showEvtLst>
    </p:ext>
  </p:extLs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F0E80F59BB104798E222572B3D5FDE" ma:contentTypeVersion="12" ma:contentTypeDescription="Create a new document." ma:contentTypeScope="" ma:versionID="6d3ace640bf360eaecbf916c3d376203">
  <xsd:schema xmlns:xsd="http://www.w3.org/2001/XMLSchema" xmlns:xs="http://www.w3.org/2001/XMLSchema" xmlns:p="http://schemas.microsoft.com/office/2006/metadata/properties" xmlns:ns2="3cde8ce8-497b-4d58-ad3b-77e996642cc8" xmlns:ns3="1c2ace7b-0193-49d6-b28f-a6c5f1daf0a8" targetNamespace="http://schemas.microsoft.com/office/2006/metadata/properties" ma:root="true" ma:fieldsID="68de4921ee568875b070f02223174350" ns2:_="" ns3:_="">
    <xsd:import namespace="3cde8ce8-497b-4d58-ad3b-77e996642cc8"/>
    <xsd:import namespace="1c2ace7b-0193-49d6-b28f-a6c5f1daf0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de8ce8-497b-4d58-ad3b-77e996642c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2ace7b-0193-49d6-b28f-a6c5f1daf0a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3A0427-0C42-46A2-B187-4D96E84EEF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de8ce8-497b-4d58-ad3b-77e996642cc8"/>
    <ds:schemaRef ds:uri="1c2ace7b-0193-49d6-b28f-a6c5f1daf0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B80F6D-5EE3-42AB-89DF-89EB7DE783CF}">
  <ds:schemaRefs>
    <ds:schemaRef ds:uri="1c2ace7b-0193-49d6-b28f-a6c5f1daf0a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3cde8ce8-497b-4d58-ad3b-77e996642cc8"/>
    <ds:schemaRef ds:uri="http://www.w3.org/XML/1998/namespace"/>
    <ds:schemaRef ds:uri="http://purl.org/dc/dcmitype/"/>
  </ds:schemaRefs>
</ds:datastoreItem>
</file>

<file path=customXml/itemProps3.xml><?xml version="1.0" encoding="utf-8"?>
<ds:datastoreItem xmlns:ds="http://schemas.openxmlformats.org/officeDocument/2006/customXml" ds:itemID="{FD93EDDD-B3E9-4D13-BE24-4553BD0CE8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306</TotalTime>
  <Words>587</Words>
  <Application>Microsoft Office PowerPoint</Application>
  <PresentationFormat>Widescreen</PresentationFormat>
  <Paragraphs>41</Paragraphs>
  <Slides>6</Slides>
  <Notes>6</Notes>
  <HiddenSlides>0</HiddenSlides>
  <MMClips>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Arial Narrow</vt:lpstr>
      <vt:lpstr>Calibri</vt:lpstr>
      <vt:lpstr>Calibri Light</vt:lpstr>
      <vt:lpstr>Century Gothic</vt:lpstr>
      <vt:lpstr>Tahoma</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dc:creator>
  <cp:lastModifiedBy>Cowburn, Claire</cp:lastModifiedBy>
  <cp:revision>14</cp:revision>
  <cp:lastPrinted>2021-03-03T11:39:03Z</cp:lastPrinted>
  <dcterms:created xsi:type="dcterms:W3CDTF">2021-01-13T08:07:27Z</dcterms:created>
  <dcterms:modified xsi:type="dcterms:W3CDTF">2021-03-09T12:18:20Z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0x0101005BF0E80F59BB104798E222572B3D5FDE</vt:lpwstr>
  </property>
</Properties>
</file>