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460" r:id="rId5"/>
    <p:sldId id="462" r:id="rId6"/>
    <p:sldId id="467" r:id="rId7"/>
    <p:sldId id="468" r:id="rId8"/>
    <p:sldId id="469" r:id="rId9"/>
    <p:sldId id="463" r:id="rId10"/>
    <p:sldId id="464" r:id="rId11"/>
    <p:sldId id="465" r:id="rId12"/>
    <p:sldId id="4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F02522-8C20-4D64-8B31-C89165289143}" v="15" dt="2021-03-12T16:20:42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wburn, Claire" userId="d5b8b53e-35c6-4e84-b2e0-cd76c791951c" providerId="ADAL" clId="{E3F02522-8C20-4D64-8B31-C89165289143}"/>
    <pc:docChg chg="modSld">
      <pc:chgData name="Cowburn, Claire" userId="d5b8b53e-35c6-4e84-b2e0-cd76c791951c" providerId="ADAL" clId="{E3F02522-8C20-4D64-8B31-C89165289143}" dt="2021-03-12T15:39:54.283" v="11" actId="1076"/>
      <pc:docMkLst>
        <pc:docMk/>
      </pc:docMkLst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1136736021" sldId="460"/>
        </pc:sldMkLst>
      </pc:sldChg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10259431" sldId="462"/>
        </pc:sldMkLst>
      </pc:sldChg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3278554538" sldId="463"/>
        </pc:sldMkLst>
      </pc:sldChg>
      <pc:sldChg chg="modSp mod modTransition modAnim">
        <pc:chgData name="Cowburn, Claire" userId="d5b8b53e-35c6-4e84-b2e0-cd76c791951c" providerId="ADAL" clId="{E3F02522-8C20-4D64-8B31-C89165289143}" dt="2021-03-12T15:39:54.283" v="11" actId="1076"/>
        <pc:sldMkLst>
          <pc:docMk/>
          <pc:sldMk cId="596954816" sldId="464"/>
        </pc:sldMkLst>
        <pc:spChg chg="mod">
          <ac:chgData name="Cowburn, Claire" userId="d5b8b53e-35c6-4e84-b2e0-cd76c791951c" providerId="ADAL" clId="{E3F02522-8C20-4D64-8B31-C89165289143}" dt="2021-03-12T15:39:54.283" v="11" actId="1076"/>
          <ac:spMkLst>
            <pc:docMk/>
            <pc:sldMk cId="596954816" sldId="464"/>
            <ac:spMk id="21" creationId="{4E7D29A6-83F5-41D9-9CE5-F28F90431A53}"/>
          </ac:spMkLst>
        </pc:spChg>
      </pc:sldChg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2165745496" sldId="465"/>
        </pc:sldMkLst>
      </pc:sldChg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897325301" sldId="466"/>
        </pc:sldMkLst>
      </pc:sldChg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1364170835" sldId="467"/>
        </pc:sldMkLst>
      </pc:sldChg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2640310396" sldId="468"/>
        </pc:sldMkLst>
      </pc:sldChg>
      <pc:sldChg chg="modTransition modAnim">
        <pc:chgData name="Cowburn, Claire" userId="d5b8b53e-35c6-4e84-b2e0-cd76c791951c" providerId="ADAL" clId="{E3F02522-8C20-4D64-8B31-C89165289143}" dt="2021-03-12T15:26:03.450" v="9"/>
        <pc:sldMkLst>
          <pc:docMk/>
          <pc:sldMk cId="3277157292" sldId="469"/>
        </pc:sldMkLst>
      </pc:sldChg>
    </pc:docChg>
  </pc:docChgLst>
  <pc:docChgLst>
    <pc:chgData name="Dijoux, Solene" userId="fafa9f66-b8e3-419e-b8c8-9c5d8906c738" providerId="ADAL" clId="{84A28816-F6D4-4EAF-9895-561DB66711E4}"/>
    <pc:docChg chg="undo custSel modSld">
      <pc:chgData name="Dijoux, Solene" userId="fafa9f66-b8e3-419e-b8c8-9c5d8906c738" providerId="ADAL" clId="{84A28816-F6D4-4EAF-9895-561DB66711E4}" dt="2021-03-10T23:00:33.881" v="153" actId="14100"/>
      <pc:docMkLst>
        <pc:docMk/>
      </pc:docMkLst>
      <pc:sldChg chg="delSp modSp mod delAnim">
        <pc:chgData name="Dijoux, Solene" userId="fafa9f66-b8e3-419e-b8c8-9c5d8906c738" providerId="ADAL" clId="{84A28816-F6D4-4EAF-9895-561DB66711E4}" dt="2021-03-10T17:20:48.281" v="41" actId="1076"/>
        <pc:sldMkLst>
          <pc:docMk/>
          <pc:sldMk cId="1136736021" sldId="460"/>
        </pc:sldMkLst>
        <pc:spChg chg="mod">
          <ac:chgData name="Dijoux, Solene" userId="fafa9f66-b8e3-419e-b8c8-9c5d8906c738" providerId="ADAL" clId="{84A28816-F6D4-4EAF-9895-561DB66711E4}" dt="2021-03-10T17:17:40.852" v="18" actId="20577"/>
          <ac:spMkLst>
            <pc:docMk/>
            <pc:sldMk cId="1136736021" sldId="460"/>
            <ac:spMk id="14" creationId="{98B033CE-0804-49DD-9D3D-3B951F88DED6}"/>
          </ac:spMkLst>
        </pc:spChg>
        <pc:picChg chg="del">
          <ac:chgData name="Dijoux, Solene" userId="fafa9f66-b8e3-419e-b8c8-9c5d8906c738" providerId="ADAL" clId="{84A28816-F6D4-4EAF-9895-561DB66711E4}" dt="2021-03-10T17:19:25.058" v="39" actId="478"/>
          <ac:picMkLst>
            <pc:docMk/>
            <pc:sldMk cId="1136736021" sldId="460"/>
            <ac:picMk id="5" creationId="{764792C1-D32D-478B-AAFB-F28C2E814E9A}"/>
          </ac:picMkLst>
        </pc:picChg>
        <pc:picChg chg="mod">
          <ac:chgData name="Dijoux, Solene" userId="fafa9f66-b8e3-419e-b8c8-9c5d8906c738" providerId="ADAL" clId="{84A28816-F6D4-4EAF-9895-561DB66711E4}" dt="2021-03-10T17:20:48.281" v="41" actId="1076"/>
          <ac:picMkLst>
            <pc:docMk/>
            <pc:sldMk cId="1136736021" sldId="460"/>
            <ac:picMk id="6" creationId="{60D667AF-9A37-4484-83BB-D9FA61A8CFF4}"/>
          </ac:picMkLst>
        </pc:picChg>
      </pc:sldChg>
      <pc:sldChg chg="addSp delSp modSp mod delAnim">
        <pc:chgData name="Dijoux, Solene" userId="fafa9f66-b8e3-419e-b8c8-9c5d8906c738" providerId="ADAL" clId="{84A28816-F6D4-4EAF-9895-561DB66711E4}" dt="2021-03-10T17:26:56.964" v="43" actId="1076"/>
        <pc:sldMkLst>
          <pc:docMk/>
          <pc:sldMk cId="10259431" sldId="462"/>
        </pc:sldMkLst>
        <pc:spChg chg="mod">
          <ac:chgData name="Dijoux, Solene" userId="fafa9f66-b8e3-419e-b8c8-9c5d8906c738" providerId="ADAL" clId="{84A28816-F6D4-4EAF-9895-561DB66711E4}" dt="2021-03-10T17:19:09.625" v="38" actId="20577"/>
          <ac:spMkLst>
            <pc:docMk/>
            <pc:sldMk cId="10259431" sldId="462"/>
            <ac:spMk id="12" creationId="{E48BA6E4-A006-4D07-818D-BD4160B416E9}"/>
          </ac:spMkLst>
        </pc:spChg>
        <pc:picChg chg="del">
          <ac:chgData name="Dijoux, Solene" userId="fafa9f66-b8e3-419e-b8c8-9c5d8906c738" providerId="ADAL" clId="{84A28816-F6D4-4EAF-9895-561DB66711E4}" dt="2021-03-10T17:17:52.548" v="27" actId="478"/>
          <ac:picMkLst>
            <pc:docMk/>
            <pc:sldMk cId="10259431" sldId="462"/>
            <ac:picMk id="2" creationId="{83C5426F-349C-4133-B7B0-5A6EF8D0C1B0}"/>
          </ac:picMkLst>
        </pc:picChg>
        <pc:picChg chg="del">
          <ac:chgData name="Dijoux, Solene" userId="fafa9f66-b8e3-419e-b8c8-9c5d8906c738" providerId="ADAL" clId="{84A28816-F6D4-4EAF-9895-561DB66711E4}" dt="2021-03-10T17:17:50.570" v="26" actId="478"/>
          <ac:picMkLst>
            <pc:docMk/>
            <pc:sldMk cId="10259431" sldId="462"/>
            <ac:picMk id="3" creationId="{45933019-5BC5-466A-B8CB-A7C9B09C1E3F}"/>
          </ac:picMkLst>
        </pc:picChg>
        <pc:picChg chg="add mod modCrop">
          <ac:chgData name="Dijoux, Solene" userId="fafa9f66-b8e3-419e-b8c8-9c5d8906c738" providerId="ADAL" clId="{84A28816-F6D4-4EAF-9895-561DB66711E4}" dt="2021-03-10T17:19:05.067" v="36" actId="1076"/>
          <ac:picMkLst>
            <pc:docMk/>
            <pc:sldMk cId="10259431" sldId="462"/>
            <ac:picMk id="5" creationId="{9ED7D323-7F26-41B5-9B69-C6B4D292FCE6}"/>
          </ac:picMkLst>
        </pc:picChg>
        <pc:picChg chg="mod">
          <ac:chgData name="Dijoux, Solene" userId="fafa9f66-b8e3-419e-b8c8-9c5d8906c738" providerId="ADAL" clId="{84A28816-F6D4-4EAF-9895-561DB66711E4}" dt="2021-03-10T17:26:56.964" v="43" actId="1076"/>
          <ac:picMkLst>
            <pc:docMk/>
            <pc:sldMk cId="10259431" sldId="462"/>
            <ac:picMk id="6" creationId="{980A49B6-8B9D-4A05-9E2D-85AA69498F63}"/>
          </ac:picMkLst>
        </pc:picChg>
        <pc:picChg chg="add del mod">
          <ac:chgData name="Dijoux, Solene" userId="fafa9f66-b8e3-419e-b8c8-9c5d8906c738" providerId="ADAL" clId="{84A28816-F6D4-4EAF-9895-561DB66711E4}" dt="2021-03-10T17:18:51.245" v="32" actId="478"/>
          <ac:picMkLst>
            <pc:docMk/>
            <pc:sldMk cId="10259431" sldId="462"/>
            <ac:picMk id="1026" creationId="{5B5A8D86-C54B-4D99-B133-FE2A90F74809}"/>
          </ac:picMkLst>
        </pc:picChg>
      </pc:sldChg>
      <pc:sldChg chg="addSp delSp modSp mod">
        <pc:chgData name="Dijoux, Solene" userId="fafa9f66-b8e3-419e-b8c8-9c5d8906c738" providerId="ADAL" clId="{84A28816-F6D4-4EAF-9895-561DB66711E4}" dt="2021-03-10T22:55:59.345" v="151" actId="1076"/>
        <pc:sldMkLst>
          <pc:docMk/>
          <pc:sldMk cId="596954816" sldId="464"/>
        </pc:sldMkLst>
        <pc:spChg chg="mod">
          <ac:chgData name="Dijoux, Solene" userId="fafa9f66-b8e3-419e-b8c8-9c5d8906c738" providerId="ADAL" clId="{84A28816-F6D4-4EAF-9895-561DB66711E4}" dt="2021-03-10T17:47:37.705" v="72" actId="20577"/>
          <ac:spMkLst>
            <pc:docMk/>
            <pc:sldMk cId="596954816" sldId="464"/>
            <ac:spMk id="15" creationId="{4CF7D07A-6EBC-4F0F-9250-66F5624FB54E}"/>
          </ac:spMkLst>
        </pc:spChg>
        <pc:spChg chg="add mod">
          <ac:chgData name="Dijoux, Solene" userId="fafa9f66-b8e3-419e-b8c8-9c5d8906c738" providerId="ADAL" clId="{84A28816-F6D4-4EAF-9895-561DB66711E4}" dt="2021-03-10T22:47:28.386" v="82"/>
          <ac:spMkLst>
            <pc:docMk/>
            <pc:sldMk cId="596954816" sldId="464"/>
            <ac:spMk id="16" creationId="{1247AD1B-351A-4B6E-B17E-AD2A4FADF908}"/>
          </ac:spMkLst>
        </pc:spChg>
        <pc:spChg chg="add mod">
          <ac:chgData name="Dijoux, Solene" userId="fafa9f66-b8e3-419e-b8c8-9c5d8906c738" providerId="ADAL" clId="{84A28816-F6D4-4EAF-9895-561DB66711E4}" dt="2021-03-10T22:47:28.386" v="82"/>
          <ac:spMkLst>
            <pc:docMk/>
            <pc:sldMk cId="596954816" sldId="464"/>
            <ac:spMk id="21" creationId="{4E7D29A6-83F5-41D9-9CE5-F28F90431A53}"/>
          </ac:spMkLst>
        </pc:spChg>
        <pc:spChg chg="add mod">
          <ac:chgData name="Dijoux, Solene" userId="fafa9f66-b8e3-419e-b8c8-9c5d8906c738" providerId="ADAL" clId="{84A28816-F6D4-4EAF-9895-561DB66711E4}" dt="2021-03-10T22:47:28.386" v="82"/>
          <ac:spMkLst>
            <pc:docMk/>
            <pc:sldMk cId="596954816" sldId="464"/>
            <ac:spMk id="24" creationId="{6CEE0CD4-36E5-400D-B3B0-BE534BEB93D3}"/>
          </ac:spMkLst>
        </pc:spChg>
        <pc:spChg chg="add mod">
          <ac:chgData name="Dijoux, Solene" userId="fafa9f66-b8e3-419e-b8c8-9c5d8906c738" providerId="ADAL" clId="{84A28816-F6D4-4EAF-9895-561DB66711E4}" dt="2021-03-10T22:47:28.386" v="82"/>
          <ac:spMkLst>
            <pc:docMk/>
            <pc:sldMk cId="596954816" sldId="464"/>
            <ac:spMk id="26" creationId="{3AB43A9E-4434-4B87-89FD-F5E4B9CF0E58}"/>
          </ac:spMkLst>
        </pc:spChg>
        <pc:picChg chg="add mod">
          <ac:chgData name="Dijoux, Solene" userId="fafa9f66-b8e3-419e-b8c8-9c5d8906c738" providerId="ADAL" clId="{84A28816-F6D4-4EAF-9895-561DB66711E4}" dt="2021-03-10T22:52:34.955" v="149" actId="1076"/>
          <ac:picMkLst>
            <pc:docMk/>
            <pc:sldMk cId="596954816" sldId="464"/>
            <ac:picMk id="3" creationId="{3EE3E36E-711A-43C4-A4AD-95A62D867019}"/>
          </ac:picMkLst>
        </pc:picChg>
        <pc:picChg chg="mod">
          <ac:chgData name="Dijoux, Solene" userId="fafa9f66-b8e3-419e-b8c8-9c5d8906c738" providerId="ADAL" clId="{84A28816-F6D4-4EAF-9895-561DB66711E4}" dt="2021-03-10T22:55:59.345" v="151" actId="1076"/>
          <ac:picMkLst>
            <pc:docMk/>
            <pc:sldMk cId="596954816" sldId="464"/>
            <ac:picMk id="4" creationId="{4DCC1687-3534-4752-9340-E26F45802C49}"/>
          </ac:picMkLst>
        </pc:picChg>
        <pc:picChg chg="ord">
          <ac:chgData name="Dijoux, Solene" userId="fafa9f66-b8e3-419e-b8c8-9c5d8906c738" providerId="ADAL" clId="{84A28816-F6D4-4EAF-9895-561DB66711E4}" dt="2021-03-10T22:47:51.523" v="85" actId="166"/>
          <ac:picMkLst>
            <pc:docMk/>
            <pc:sldMk cId="596954816" sldId="464"/>
            <ac:picMk id="10" creationId="{8B65EA53-8773-4079-A986-B5A4B592C384}"/>
          </ac:picMkLst>
        </pc:picChg>
        <pc:picChg chg="del">
          <ac:chgData name="Dijoux, Solene" userId="fafa9f66-b8e3-419e-b8c8-9c5d8906c738" providerId="ADAL" clId="{84A28816-F6D4-4EAF-9895-561DB66711E4}" dt="2021-03-10T22:47:27.715" v="81" actId="478"/>
          <ac:picMkLst>
            <pc:docMk/>
            <pc:sldMk cId="596954816" sldId="464"/>
            <ac:picMk id="12" creationId="{71F5E076-2C2C-4847-9D79-A11D9211055F}"/>
          </ac:picMkLst>
        </pc:picChg>
        <pc:picChg chg="del">
          <ac:chgData name="Dijoux, Solene" userId="fafa9f66-b8e3-419e-b8c8-9c5d8906c738" providerId="ADAL" clId="{84A28816-F6D4-4EAF-9895-561DB66711E4}" dt="2021-03-10T22:47:26.199" v="80" actId="478"/>
          <ac:picMkLst>
            <pc:docMk/>
            <pc:sldMk cId="596954816" sldId="464"/>
            <ac:picMk id="14" creationId="{88B1A5FC-80FE-4EF2-BD75-1E3A9A171692}"/>
          </ac:picMkLst>
        </pc:picChg>
        <pc:picChg chg="add del mod">
          <ac:chgData name="Dijoux, Solene" userId="fafa9f66-b8e3-419e-b8c8-9c5d8906c738" providerId="ADAL" clId="{84A28816-F6D4-4EAF-9895-561DB66711E4}" dt="2021-03-10T22:47:45.217" v="84" actId="478"/>
          <ac:picMkLst>
            <pc:docMk/>
            <pc:sldMk cId="596954816" sldId="464"/>
            <ac:picMk id="17" creationId="{A6AB0D4E-924C-4391-8942-2B4B5400434F}"/>
          </ac:picMkLst>
        </pc:picChg>
        <pc:picChg chg="add mod">
          <ac:chgData name="Dijoux, Solene" userId="fafa9f66-b8e3-419e-b8c8-9c5d8906c738" providerId="ADAL" clId="{84A28816-F6D4-4EAF-9895-561DB66711E4}" dt="2021-03-10T22:47:28.386" v="82"/>
          <ac:picMkLst>
            <pc:docMk/>
            <pc:sldMk cId="596954816" sldId="464"/>
            <ac:picMk id="18" creationId="{818C3A1B-51DA-457E-9FF6-68F830D64F05}"/>
          </ac:picMkLst>
        </pc:picChg>
        <pc:picChg chg="add mod">
          <ac:chgData name="Dijoux, Solene" userId="fafa9f66-b8e3-419e-b8c8-9c5d8906c738" providerId="ADAL" clId="{84A28816-F6D4-4EAF-9895-561DB66711E4}" dt="2021-03-10T22:47:28.386" v="82"/>
          <ac:picMkLst>
            <pc:docMk/>
            <pc:sldMk cId="596954816" sldId="464"/>
            <ac:picMk id="19" creationId="{78DC8614-4C8C-4DC8-8530-60A285AB2723}"/>
          </ac:picMkLst>
        </pc:picChg>
        <pc:picChg chg="add mod">
          <ac:chgData name="Dijoux, Solene" userId="fafa9f66-b8e3-419e-b8c8-9c5d8906c738" providerId="ADAL" clId="{84A28816-F6D4-4EAF-9895-561DB66711E4}" dt="2021-03-10T22:47:28.386" v="82"/>
          <ac:picMkLst>
            <pc:docMk/>
            <pc:sldMk cId="596954816" sldId="464"/>
            <ac:picMk id="20" creationId="{B73EF4EF-97D0-482B-AF77-C060A35982B3}"/>
          </ac:picMkLst>
        </pc:picChg>
        <pc:picChg chg="add mod">
          <ac:chgData name="Dijoux, Solene" userId="fafa9f66-b8e3-419e-b8c8-9c5d8906c738" providerId="ADAL" clId="{84A28816-F6D4-4EAF-9895-561DB66711E4}" dt="2021-03-10T22:47:28.386" v="82"/>
          <ac:picMkLst>
            <pc:docMk/>
            <pc:sldMk cId="596954816" sldId="464"/>
            <ac:picMk id="22" creationId="{FD89819E-0AAE-4923-BE9F-DC17C79D2C8A}"/>
          </ac:picMkLst>
        </pc:picChg>
        <pc:picChg chg="add del mod">
          <ac:chgData name="Dijoux, Solene" userId="fafa9f66-b8e3-419e-b8c8-9c5d8906c738" providerId="ADAL" clId="{84A28816-F6D4-4EAF-9895-561DB66711E4}" dt="2021-03-10T22:47:35.330" v="83" actId="478"/>
          <ac:picMkLst>
            <pc:docMk/>
            <pc:sldMk cId="596954816" sldId="464"/>
            <ac:picMk id="23" creationId="{B0004D2D-E688-45F6-A463-8D90A309FE9C}"/>
          </ac:picMkLst>
        </pc:picChg>
      </pc:sldChg>
      <pc:sldChg chg="addSp delSp modSp mod delAnim modAnim">
        <pc:chgData name="Dijoux, Solene" userId="fafa9f66-b8e3-419e-b8c8-9c5d8906c738" providerId="ADAL" clId="{84A28816-F6D4-4EAF-9895-561DB66711E4}" dt="2021-03-10T23:00:33.881" v="153" actId="14100"/>
        <pc:sldMkLst>
          <pc:docMk/>
          <pc:sldMk cId="2165745496" sldId="465"/>
        </pc:sldMkLst>
        <pc:spChg chg="mod">
          <ac:chgData name="Dijoux, Solene" userId="fafa9f66-b8e3-419e-b8c8-9c5d8906c738" providerId="ADAL" clId="{84A28816-F6D4-4EAF-9895-561DB66711E4}" dt="2021-03-10T17:47:42.356" v="79" actId="20577"/>
          <ac:spMkLst>
            <pc:docMk/>
            <pc:sldMk cId="2165745496" sldId="465"/>
            <ac:spMk id="15" creationId="{4CF7D07A-6EBC-4F0F-9250-66F5624FB54E}"/>
          </ac:spMkLst>
        </pc:spChg>
        <pc:spChg chg="add del mod">
          <ac:chgData name="Dijoux, Solene" userId="fafa9f66-b8e3-419e-b8c8-9c5d8906c738" providerId="ADAL" clId="{84A28816-F6D4-4EAF-9895-561DB66711E4}" dt="2021-03-10T22:48:16.742" v="87" actId="478"/>
          <ac:spMkLst>
            <pc:docMk/>
            <pc:sldMk cId="2165745496" sldId="465"/>
            <ac:spMk id="18" creationId="{568B781C-4058-4D6A-AE7E-480FADAAFA72}"/>
          </ac:spMkLst>
        </pc:spChg>
        <pc:spChg chg="add mod">
          <ac:chgData name="Dijoux, Solene" userId="fafa9f66-b8e3-419e-b8c8-9c5d8906c738" providerId="ADAL" clId="{84A28816-F6D4-4EAF-9895-561DB66711E4}" dt="2021-03-10T22:49:40.893" v="105" actId="20577"/>
          <ac:spMkLst>
            <pc:docMk/>
            <pc:sldMk cId="2165745496" sldId="465"/>
            <ac:spMk id="21" creationId="{3CA822DB-CB7A-4AC3-B5DA-8FF4EFF1A90E}"/>
          </ac:spMkLst>
        </pc:spChg>
        <pc:spChg chg="add mod">
          <ac:chgData name="Dijoux, Solene" userId="fafa9f66-b8e3-419e-b8c8-9c5d8906c738" providerId="ADAL" clId="{84A28816-F6D4-4EAF-9895-561DB66711E4}" dt="2021-03-10T22:49:50.604" v="120" actId="20577"/>
          <ac:spMkLst>
            <pc:docMk/>
            <pc:sldMk cId="2165745496" sldId="465"/>
            <ac:spMk id="22" creationId="{86ACD45A-0A7D-4FC4-92F3-C257FD973C57}"/>
          </ac:spMkLst>
        </pc:spChg>
        <pc:picChg chg="mod">
          <ac:chgData name="Dijoux, Solene" userId="fafa9f66-b8e3-419e-b8c8-9c5d8906c738" providerId="ADAL" clId="{84A28816-F6D4-4EAF-9895-561DB66711E4}" dt="2021-03-10T23:00:33.881" v="153" actId="14100"/>
          <ac:picMkLst>
            <pc:docMk/>
            <pc:sldMk cId="2165745496" sldId="465"/>
            <ac:picMk id="2" creationId="{749C2D72-9AF0-4B4C-BA24-05DC4F5E3CFC}"/>
          </ac:picMkLst>
        </pc:picChg>
        <pc:picChg chg="add mod">
          <ac:chgData name="Dijoux, Solene" userId="fafa9f66-b8e3-419e-b8c8-9c5d8906c738" providerId="ADAL" clId="{84A28816-F6D4-4EAF-9895-561DB66711E4}" dt="2021-03-10T22:48:58.900" v="99" actId="1076"/>
          <ac:picMkLst>
            <pc:docMk/>
            <pc:sldMk cId="2165745496" sldId="465"/>
            <ac:picMk id="12" creationId="{3B63675D-63FD-47D1-8F99-C0DD2BC73ED1}"/>
          </ac:picMkLst>
        </pc:picChg>
        <pc:picChg chg="add mod">
          <ac:chgData name="Dijoux, Solene" userId="fafa9f66-b8e3-419e-b8c8-9c5d8906c738" providerId="ADAL" clId="{84A28816-F6D4-4EAF-9895-561DB66711E4}" dt="2021-03-10T22:49:13.196" v="103" actId="1076"/>
          <ac:picMkLst>
            <pc:docMk/>
            <pc:sldMk cId="2165745496" sldId="465"/>
            <ac:picMk id="14" creationId="{FE70EF93-6C5A-4EB1-A0E8-F1063ED623DD}"/>
          </ac:picMkLst>
        </pc:picChg>
        <pc:picChg chg="add mod">
          <ac:chgData name="Dijoux, Solene" userId="fafa9f66-b8e3-419e-b8c8-9c5d8906c738" providerId="ADAL" clId="{84A28816-F6D4-4EAF-9895-561DB66711E4}" dt="2021-03-10T22:48:11.586" v="86"/>
          <ac:picMkLst>
            <pc:docMk/>
            <pc:sldMk cId="2165745496" sldId="465"/>
            <ac:picMk id="16" creationId="{0F46D7D2-6518-4C2A-BEFB-0762786EE16F}"/>
          </ac:picMkLst>
        </pc:picChg>
        <pc:picChg chg="add del mod">
          <ac:chgData name="Dijoux, Solene" userId="fafa9f66-b8e3-419e-b8c8-9c5d8906c738" providerId="ADAL" clId="{84A28816-F6D4-4EAF-9895-561DB66711E4}" dt="2021-03-10T22:48:19.681" v="88" actId="478"/>
          <ac:picMkLst>
            <pc:docMk/>
            <pc:sldMk cId="2165745496" sldId="465"/>
            <ac:picMk id="17" creationId="{44E270ED-A94D-4F63-8406-D304CEA030C7}"/>
          </ac:picMkLst>
        </pc:picChg>
        <pc:picChg chg="add mod">
          <ac:chgData name="Dijoux, Solene" userId="fafa9f66-b8e3-419e-b8c8-9c5d8906c738" providerId="ADAL" clId="{84A28816-F6D4-4EAF-9895-561DB66711E4}" dt="2021-03-10T22:49:07.478" v="102" actId="14100"/>
          <ac:picMkLst>
            <pc:docMk/>
            <pc:sldMk cId="2165745496" sldId="465"/>
            <ac:picMk id="19" creationId="{BF1F4588-5087-4941-97F8-74432FD8A6E1}"/>
          </ac:picMkLst>
        </pc:picChg>
        <pc:picChg chg="add mod">
          <ac:chgData name="Dijoux, Solene" userId="fafa9f66-b8e3-419e-b8c8-9c5d8906c738" providerId="ADAL" clId="{84A28816-F6D4-4EAF-9895-561DB66711E4}" dt="2021-03-10T22:49:02.384" v="100" actId="1076"/>
          <ac:picMkLst>
            <pc:docMk/>
            <pc:sldMk cId="2165745496" sldId="465"/>
            <ac:picMk id="20" creationId="{D321CA3E-0958-42F7-B02E-8C5FB8F0E17C}"/>
          </ac:picMkLst>
        </pc:picChg>
        <pc:picChg chg="add del mod">
          <ac:chgData name="Dijoux, Solene" userId="fafa9f66-b8e3-419e-b8c8-9c5d8906c738" providerId="ADAL" clId="{84A28816-F6D4-4EAF-9895-561DB66711E4}" dt="2021-03-10T22:48:41.947" v="92" actId="478"/>
          <ac:picMkLst>
            <pc:docMk/>
            <pc:sldMk cId="2165745496" sldId="465"/>
            <ac:picMk id="23" creationId="{B8E4F439-C0EA-4791-8E97-1DCFE02D2072}"/>
          </ac:picMkLst>
        </pc:picChg>
      </pc:sldChg>
      <pc:sldChg chg="addSp delSp modSp mod delAnim">
        <pc:chgData name="Dijoux, Solene" userId="fafa9f66-b8e3-419e-b8c8-9c5d8906c738" providerId="ADAL" clId="{84A28816-F6D4-4EAF-9895-561DB66711E4}" dt="2021-03-10T17:33:17.703" v="58" actId="1076"/>
        <pc:sldMkLst>
          <pc:docMk/>
          <pc:sldMk cId="1364170835" sldId="467"/>
        </pc:sldMkLst>
        <pc:spChg chg="mod ord">
          <ac:chgData name="Dijoux, Solene" userId="fafa9f66-b8e3-419e-b8c8-9c5d8906c738" providerId="ADAL" clId="{84A28816-F6D4-4EAF-9895-561DB66711E4}" dt="2021-03-10T17:28:36.581" v="55" actId="167"/>
          <ac:spMkLst>
            <pc:docMk/>
            <pc:sldMk cId="1364170835" sldId="467"/>
            <ac:spMk id="12" creationId="{E48BA6E4-A006-4D07-818D-BD4160B416E9}"/>
          </ac:spMkLst>
        </pc:spChg>
        <pc:spChg chg="mod ord">
          <ac:chgData name="Dijoux, Solene" userId="fafa9f66-b8e3-419e-b8c8-9c5d8906c738" providerId="ADAL" clId="{84A28816-F6D4-4EAF-9895-561DB66711E4}" dt="2021-03-10T17:28:41.915" v="56" actId="1076"/>
          <ac:spMkLst>
            <pc:docMk/>
            <pc:sldMk cId="1364170835" sldId="467"/>
            <ac:spMk id="16" creationId="{E95D05F4-750C-4A48-A4AA-9A4086569D7A}"/>
          </ac:spMkLst>
        </pc:spChg>
        <pc:picChg chg="del">
          <ac:chgData name="Dijoux, Solene" userId="fafa9f66-b8e3-419e-b8c8-9c5d8906c738" providerId="ADAL" clId="{84A28816-F6D4-4EAF-9895-561DB66711E4}" dt="2021-03-10T17:28:06.026" v="49" actId="478"/>
          <ac:picMkLst>
            <pc:docMk/>
            <pc:sldMk cId="1364170835" sldId="467"/>
            <ac:picMk id="3" creationId="{AD4C4BD6-F46F-4888-9E4F-70D0BB09B2EE}"/>
          </ac:picMkLst>
        </pc:picChg>
        <pc:picChg chg="add mod ord">
          <ac:chgData name="Dijoux, Solene" userId="fafa9f66-b8e3-419e-b8c8-9c5d8906c738" providerId="ADAL" clId="{84A28816-F6D4-4EAF-9895-561DB66711E4}" dt="2021-03-10T17:28:22.372" v="51" actId="167"/>
          <ac:picMkLst>
            <pc:docMk/>
            <pc:sldMk cId="1364170835" sldId="467"/>
            <ac:picMk id="5" creationId="{5CC59F70-8D06-40CB-AC88-3AED9524E2EB}"/>
          </ac:picMkLst>
        </pc:picChg>
        <pc:picChg chg="mod">
          <ac:chgData name="Dijoux, Solene" userId="fafa9f66-b8e3-419e-b8c8-9c5d8906c738" providerId="ADAL" clId="{84A28816-F6D4-4EAF-9895-561DB66711E4}" dt="2021-03-10T17:33:17.703" v="58" actId="1076"/>
          <ac:picMkLst>
            <pc:docMk/>
            <pc:sldMk cId="1364170835" sldId="467"/>
            <ac:picMk id="6" creationId="{996C96F9-1EC0-4914-A17E-DDF6A2255619}"/>
          </ac:picMkLst>
        </pc:picChg>
        <pc:picChg chg="del">
          <ac:chgData name="Dijoux, Solene" userId="fafa9f66-b8e3-419e-b8c8-9c5d8906c738" providerId="ADAL" clId="{84A28816-F6D4-4EAF-9895-561DB66711E4}" dt="2021-03-10T17:27:05.475" v="44" actId="478"/>
          <ac:picMkLst>
            <pc:docMk/>
            <pc:sldMk cId="1364170835" sldId="467"/>
            <ac:picMk id="14" creationId="{4BEF8226-3DDB-4C05-9DBE-78E0F4C7BE9E}"/>
          </ac:picMkLst>
        </pc:picChg>
      </pc:sldChg>
      <pc:sldChg chg="delSp modSp mod delAnim">
        <pc:chgData name="Dijoux, Solene" userId="fafa9f66-b8e3-419e-b8c8-9c5d8906c738" providerId="ADAL" clId="{84A28816-F6D4-4EAF-9895-561DB66711E4}" dt="2021-03-10T17:39:00.121" v="61" actId="1076"/>
        <pc:sldMkLst>
          <pc:docMk/>
          <pc:sldMk cId="2640310396" sldId="468"/>
        </pc:sldMkLst>
        <pc:picChg chg="del">
          <ac:chgData name="Dijoux, Solene" userId="fafa9f66-b8e3-419e-b8c8-9c5d8906c738" providerId="ADAL" clId="{84A28816-F6D4-4EAF-9895-561DB66711E4}" dt="2021-03-10T17:33:47.003" v="59" actId="478"/>
          <ac:picMkLst>
            <pc:docMk/>
            <pc:sldMk cId="2640310396" sldId="468"/>
            <ac:picMk id="2" creationId="{B71A0557-BCC3-49CD-888E-F61B1F0B11FD}"/>
          </ac:picMkLst>
        </pc:picChg>
        <pc:picChg chg="mod">
          <ac:chgData name="Dijoux, Solene" userId="fafa9f66-b8e3-419e-b8c8-9c5d8906c738" providerId="ADAL" clId="{84A28816-F6D4-4EAF-9895-561DB66711E4}" dt="2021-03-10T17:39:00.121" v="61" actId="1076"/>
          <ac:picMkLst>
            <pc:docMk/>
            <pc:sldMk cId="2640310396" sldId="468"/>
            <ac:picMk id="3" creationId="{B77CDFE6-1B1B-467C-9837-AA38677628AD}"/>
          </ac:picMkLst>
        </pc:picChg>
      </pc:sldChg>
      <pc:sldChg chg="delSp modSp mod delAnim">
        <pc:chgData name="Dijoux, Solene" userId="fafa9f66-b8e3-419e-b8c8-9c5d8906c738" providerId="ADAL" clId="{84A28816-F6D4-4EAF-9895-561DB66711E4}" dt="2021-03-10T17:47:22.816" v="65" actId="1076"/>
        <pc:sldMkLst>
          <pc:docMk/>
          <pc:sldMk cId="3277157292" sldId="469"/>
        </pc:sldMkLst>
        <pc:picChg chg="del">
          <ac:chgData name="Dijoux, Solene" userId="fafa9f66-b8e3-419e-b8c8-9c5d8906c738" providerId="ADAL" clId="{84A28816-F6D4-4EAF-9895-561DB66711E4}" dt="2021-03-10T17:42:17.721" v="62" actId="478"/>
          <ac:picMkLst>
            <pc:docMk/>
            <pc:sldMk cId="3277157292" sldId="469"/>
            <ac:picMk id="3" creationId="{55DC9A91-27D6-4406-8BFC-077D4C6AA5B1}"/>
          </ac:picMkLst>
        </pc:picChg>
        <pc:picChg chg="mod">
          <ac:chgData name="Dijoux, Solene" userId="fafa9f66-b8e3-419e-b8c8-9c5d8906c738" providerId="ADAL" clId="{84A28816-F6D4-4EAF-9895-561DB66711E4}" dt="2021-03-10T17:47:22.816" v="65" actId="1076"/>
          <ac:picMkLst>
            <pc:docMk/>
            <pc:sldMk cId="3277157292" sldId="469"/>
            <ac:picMk id="4" creationId="{81C92011-F488-4548-A099-31F5BF73AE7D}"/>
          </ac:picMkLst>
        </pc:picChg>
        <pc:picChg chg="mod">
          <ac:chgData name="Dijoux, Solene" userId="fafa9f66-b8e3-419e-b8c8-9c5d8906c738" providerId="ADAL" clId="{84A28816-F6D4-4EAF-9895-561DB66711E4}" dt="2021-03-10T17:47:19.221" v="63" actId="1076"/>
          <ac:picMkLst>
            <pc:docMk/>
            <pc:sldMk cId="3277157292" sldId="469"/>
            <ac:picMk id="14" creationId="{37D8CF05-5853-4B5E-B534-C392BCB1AA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47586-BF6B-41AF-97B6-CB6DF928FCD4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DF42-B7CD-4373-88E3-F00F34806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46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5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1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95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09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8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8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78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B318-8729-4E29-A299-8862926C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89A2C-D9BC-41C9-9AF8-D3C2A26BE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F024-F864-4194-A418-A2B28F34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FFA8-69BB-46A9-86B6-6CC1E65F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74D59-68A8-4F75-AA67-B667CB65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94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E911-983D-4A02-A986-B9078B54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3103C-039D-4F9C-AB9E-A2226D2C5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E08CD-3CAF-4B18-A823-D89E8B48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224DA-043B-4256-B1B5-B581A5FA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629B-9664-43D4-B627-CFFABCD2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7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90FE7-4690-4073-A7DF-724C84576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365125"/>
            <a:ext cx="35052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B6AB7-FAB4-4F27-88DA-D97003255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365125"/>
            <a:ext cx="10312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30B06-1F31-4894-B4F3-5CE06ED0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3FE3F-7BCF-4B4E-AE01-74716388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ABFB-903F-4EBD-A629-0E6BE1EA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35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C038-BA52-4604-B0F6-4CBEAC8B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DE04-CBA8-45E1-A248-905A7328F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13DDE-773C-4828-A206-73ADC02B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1E7CB-1B99-4354-9002-77A36628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DFE06-500C-4AC7-9D72-976EC6B1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56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A378-A2E6-4E59-A1A1-7309D395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1709739"/>
            <a:ext cx="140208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2FCB-7FBF-4D6B-BB6E-8BBF06082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4589464"/>
            <a:ext cx="14020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4945-EA1A-41F9-875F-5D29C95AE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D924D-19FD-4FD9-8CEE-740E5C22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A4FC-31FE-4931-9605-D7391F78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66A1-E065-4171-BFAD-95AA48E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F85C-D48C-4622-802F-1C29B8AE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88F57-74E3-4F36-8053-50269063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4D627-7936-4C92-9B5E-4D2CE4B9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46C24-1BEB-4F29-A20C-B5456D02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4A489-E384-4169-9CF2-84C78090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8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158B-99AD-4561-B6E0-D68DA9F7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365126"/>
            <a:ext cx="14020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7E863-3C2B-4951-BAF6-F3646C558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1681163"/>
            <a:ext cx="68770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FBA79-6274-4BB3-BE94-B3956E5E0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2505075"/>
            <a:ext cx="68770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C2654-F7B1-409F-9F10-E8C906EE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1681163"/>
            <a:ext cx="69109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C4DAE-1708-4B3E-81C1-0A1991830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2505075"/>
            <a:ext cx="69109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17FCE-D6AB-4D16-8440-D6260B97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747A3-F68F-48CB-92C7-3B370D62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CC4D3-F2D8-4242-9020-5F3EB36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8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5781F-FBAE-4EFC-B0F8-F99A04EB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0240A-6668-4DDB-AE81-DEF9F9C8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C3C57-5982-45C0-AACF-56DFF531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311AF-BF5E-431E-A723-21CB3523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6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F484C-0DD3-4C37-8F4D-0B304AE7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3B021-2AE2-4341-811C-D619CC44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E48BB-D17A-4544-9568-A02DF7D2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4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E42B-2DC7-4CB6-923E-9BC29CCC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E8176-10FB-4CDA-902A-E5D7E94D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13788-1AD7-4085-BC43-8C384C53A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4EBE-3141-48E0-A399-2745C71D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C0EC4-061E-4F98-88C8-0274B4CF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2961-F079-4C92-928D-A8C25E2D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1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8A80-939C-437D-8F02-99880A48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56EAE-9647-4F2B-B61C-14F279495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AE27D-10B1-48F7-8A59-A92D40028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108CF-EBE9-4829-A022-AD082959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2CBFD-2B78-4CFA-B36A-C40B55C9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7DE3-E05F-4D89-8998-96F0AD34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4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26B45-C2E0-4BEC-AE43-C7DECF4A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6"/>
            <a:ext cx="1402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29A4B-1A5C-468B-8EE0-3DB41E1E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1825625"/>
            <a:ext cx="1402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33BB6-6319-4A7A-B37F-539AEBFAC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8C6A7-1CAC-4C5D-855F-C15879694FF7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2AC87-3D0F-45C0-B072-3A47BD055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8107-EB19-4590-8860-BF039D98B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1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2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11" Type="http://schemas.microsoft.com/office/2007/relationships/hdphoto" Target="../media/hdphoto2.wdp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solene.dijoux@oldburywells.com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daniel.cowley@oldburywells.com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eg"/><Relationship Id="rId11" Type="http://schemas.openxmlformats.org/officeDocument/2006/relationships/hyperlink" Target="https://www.all-languages.org.uk/research-practice/why-study-languages/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://www.whystudylanguages.ac.uk/ks3/why_languages/" TargetMode="External"/><Relationship Id="rId4" Type="http://schemas.openxmlformats.org/officeDocument/2006/relationships/notesSlide" Target="../notesSlides/notesSlide9.xml"/><Relationship Id="rId9" Type="http://schemas.openxmlformats.org/officeDocument/2006/relationships/hyperlink" Target="mailto:debbie.whytonowen@oldburywell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4970997" y="2312162"/>
            <a:ext cx="2401009" cy="23819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077774" y="181650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4000" dirty="0">
              <a:solidFill>
                <a:srgbClr val="610073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3C550-96B4-4708-8FB0-26A95C31E151}"/>
              </a:ext>
            </a:extLst>
          </p:cNvPr>
          <p:cNvSpPr/>
          <p:nvPr/>
        </p:nvSpPr>
        <p:spPr>
          <a:xfrm>
            <a:off x="3995169" y="1146924"/>
            <a:ext cx="4352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GCSE OPTIONS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033CE-0804-49DD-9D3D-3B951F88DED6}"/>
              </a:ext>
            </a:extLst>
          </p:cNvPr>
          <p:cNvSpPr/>
          <p:nvPr/>
        </p:nvSpPr>
        <p:spPr>
          <a:xfrm>
            <a:off x="4881601" y="5007258"/>
            <a:ext cx="2579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SPANISH</a:t>
            </a:r>
            <a:endParaRPr lang="en-US" sz="54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60D667AF-9A37-4484-83BB-D9FA61A8CF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23.62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3128" y="5379720"/>
            <a:ext cx="934720" cy="9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167"/>
    </mc:Choice>
    <mc:Fallback>
      <p:transition advTm="1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1167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260106" y="309144"/>
            <a:ext cx="6441956" cy="48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8BA6E4-A006-4D07-818D-BD4160B416E9}"/>
              </a:ext>
            </a:extLst>
          </p:cNvPr>
          <p:cNvSpPr/>
          <p:nvPr/>
        </p:nvSpPr>
        <p:spPr>
          <a:xfrm>
            <a:off x="1411426" y="1040085"/>
            <a:ext cx="6421934" cy="5693866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AQA Spanish GCSE Course (8698)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030A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You will study 3 broad themes, focusing on one theme per year.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030A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Each theme is divided into 4 topics.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For each topic, you will learn the relevant vocabulary, structures and grammar, whilst developing the four key skills: listening, speaking, reading and writing.</a:t>
            </a: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Culture is inherent to the course and explored throughout the themes.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7D323-7F26-41B5-9B69-C6B4D292FC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16"/>
          <a:stretch/>
        </p:blipFill>
        <p:spPr>
          <a:xfrm>
            <a:off x="8180983" y="1330960"/>
            <a:ext cx="3549832" cy="4984426"/>
          </a:xfrm>
          <a:prstGeom prst="rect">
            <a:avLst/>
          </a:prstGeom>
        </p:spPr>
      </p:pic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980A49B6-8B9D-4A05-9E2D-85AA69498F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801.5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5440" y="1869440"/>
            <a:ext cx="929640" cy="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2241"/>
    </mc:Choice>
    <mc:Fallback>
      <p:transition advTm="13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6"/>
        <p14:stopEvt time="132241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8BA6E4-A006-4D07-818D-BD4160B416E9}"/>
              </a:ext>
            </a:extLst>
          </p:cNvPr>
          <p:cNvSpPr/>
          <p:nvPr/>
        </p:nvSpPr>
        <p:spPr>
          <a:xfrm>
            <a:off x="1411425" y="1040085"/>
            <a:ext cx="10552017" cy="5693866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59F70-8D06-40CB-AC88-3AED9524E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59" y="1228589"/>
            <a:ext cx="8395461" cy="53058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260106" y="309144"/>
            <a:ext cx="6441956" cy="48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D05F4-750C-4A48-A4AA-9A4086569D7A}"/>
              </a:ext>
            </a:extLst>
          </p:cNvPr>
          <p:cNvSpPr txBox="1"/>
          <p:nvPr/>
        </p:nvSpPr>
        <p:spPr>
          <a:xfrm>
            <a:off x="8260080" y="2999309"/>
            <a:ext cx="2204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61007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Year 9</a:t>
            </a:r>
          </a:p>
        </p:txBody>
      </p:sp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996C96F9-1EC0-4914-A17E-DDF6A22556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105.88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9360" y="4797781"/>
            <a:ext cx="868638" cy="8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7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8943"/>
    </mc:Choice>
    <mc:Fallback>
      <p:transition advTm="148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6"/>
        <p14:stopEvt time="148943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260106" y="309144"/>
            <a:ext cx="6441956" cy="48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8BA6E4-A006-4D07-818D-BD4160B416E9}"/>
              </a:ext>
            </a:extLst>
          </p:cNvPr>
          <p:cNvSpPr/>
          <p:nvPr/>
        </p:nvSpPr>
        <p:spPr>
          <a:xfrm>
            <a:off x="1411425" y="1040085"/>
            <a:ext cx="10552017" cy="5693866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F690F77-DDAB-413A-A46E-F94B7373D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85" y="1877773"/>
            <a:ext cx="10392902" cy="46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33FB16-82C4-45C8-B3C2-01A395CF403C}"/>
              </a:ext>
            </a:extLst>
          </p:cNvPr>
          <p:cNvSpPr txBox="1"/>
          <p:nvPr/>
        </p:nvSpPr>
        <p:spPr>
          <a:xfrm>
            <a:off x="5384800" y="1169887"/>
            <a:ext cx="2204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61007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Year 10</a:t>
            </a: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B77CDFE6-1B1B-467C-9837-AA3867762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1235.33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9280" y="4699000"/>
            <a:ext cx="102108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1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1286"/>
    </mc:Choice>
    <mc:Fallback>
      <p:transition advTm="12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12128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260106" y="309144"/>
            <a:ext cx="6441956" cy="48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8BA6E4-A006-4D07-818D-BD4160B416E9}"/>
              </a:ext>
            </a:extLst>
          </p:cNvPr>
          <p:cNvSpPr/>
          <p:nvPr/>
        </p:nvSpPr>
        <p:spPr>
          <a:xfrm>
            <a:off x="1411425" y="1040085"/>
            <a:ext cx="10552017" cy="5693866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  <a:p>
            <a:pPr algn="just"/>
            <a:endParaRPr lang="en-GB" sz="2800" dirty="0">
              <a:solidFill>
                <a:srgbClr val="7030A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7D8CF05-5853-4B5E-B534-C392BCB1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97" y="1952411"/>
            <a:ext cx="9455281" cy="361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48CAF5-ABA5-4146-BD97-60CD74DE903E}"/>
              </a:ext>
            </a:extLst>
          </p:cNvPr>
          <p:cNvSpPr txBox="1"/>
          <p:nvPr/>
        </p:nvSpPr>
        <p:spPr>
          <a:xfrm>
            <a:off x="5351393" y="1294116"/>
            <a:ext cx="2204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b="1" dirty="0">
                <a:solidFill>
                  <a:srgbClr val="61007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Year 11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81C92011-F488-4548-A099-31F5BF73A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1328.16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2318" y="515767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5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410"/>
    </mc:Choice>
    <mc:Fallback>
      <p:transition advTm="10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stopEvt time="10041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088965" y="181651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I be assessed?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9C0A55-52AD-4B69-B8DF-38E7AD310BB4}"/>
              </a:ext>
            </a:extLst>
          </p:cNvPr>
          <p:cNvSpPr/>
          <p:nvPr/>
        </p:nvSpPr>
        <p:spPr>
          <a:xfrm>
            <a:off x="1949905" y="1863045"/>
            <a:ext cx="4562655" cy="4832092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</a:rPr>
              <a:t>Paper 1: Listening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35 min, 25%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</a:rPr>
              <a:t>Paper 2: Speaking</a:t>
            </a:r>
          </a:p>
          <a:p>
            <a:pPr marL="457200" indent="-457200" algn="just">
              <a:buFontTx/>
              <a:buChar char="-"/>
            </a:pPr>
            <a:r>
              <a:rPr lang="en-GB" sz="2800" dirty="0">
                <a:solidFill>
                  <a:srgbClr val="7030A0"/>
                </a:solidFill>
              </a:rPr>
              <a:t>Role-play</a:t>
            </a:r>
          </a:p>
          <a:p>
            <a:pPr marL="457200" indent="-457200" algn="just">
              <a:buFontTx/>
              <a:buChar char="-"/>
            </a:pPr>
            <a:r>
              <a:rPr lang="en-GB" sz="2800" dirty="0">
                <a:solidFill>
                  <a:srgbClr val="7030A0"/>
                </a:solidFill>
              </a:rPr>
              <a:t>Photo card</a:t>
            </a:r>
          </a:p>
          <a:p>
            <a:pPr marL="457200" indent="-457200" algn="just">
              <a:buFontTx/>
              <a:buChar char="-"/>
            </a:pPr>
            <a:r>
              <a:rPr lang="en-GB" sz="2800" dirty="0">
                <a:solidFill>
                  <a:srgbClr val="7030A0"/>
                </a:solidFill>
              </a:rPr>
              <a:t>Conversation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7-9 minutes,  25 %	</a:t>
            </a:r>
          </a:p>
          <a:p>
            <a:pPr marL="457200" indent="-457200" algn="just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</a:rPr>
              <a:t>Paper 3: Reading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45 min, 25%		</a:t>
            </a:r>
          </a:p>
          <a:p>
            <a:pPr marL="457200" indent="-457200" algn="just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</a:rPr>
              <a:t>Paper 4: Writing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1 hour, 25%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ED34FB-1E44-4DFC-94A8-845DAAA0FBB9}"/>
              </a:ext>
            </a:extLst>
          </p:cNvPr>
          <p:cNvSpPr/>
          <p:nvPr/>
        </p:nvSpPr>
        <p:spPr>
          <a:xfrm>
            <a:off x="6938467" y="1863044"/>
            <a:ext cx="4562654" cy="4832092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</a:rPr>
              <a:t>Paper 1: Listening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45 min, 25%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</a:rPr>
              <a:t>Paper 2: Speaking</a:t>
            </a:r>
          </a:p>
          <a:p>
            <a:pPr marL="457200" indent="-457200" algn="just">
              <a:buFontTx/>
              <a:buChar char="-"/>
            </a:pPr>
            <a:r>
              <a:rPr lang="en-GB" sz="2800" dirty="0">
                <a:solidFill>
                  <a:srgbClr val="7030A0"/>
                </a:solidFill>
              </a:rPr>
              <a:t>Role-play</a:t>
            </a:r>
          </a:p>
          <a:p>
            <a:pPr marL="457200" indent="-457200" algn="just">
              <a:buFontTx/>
              <a:buChar char="-"/>
            </a:pPr>
            <a:r>
              <a:rPr lang="en-GB" sz="2800" dirty="0">
                <a:solidFill>
                  <a:srgbClr val="7030A0"/>
                </a:solidFill>
              </a:rPr>
              <a:t>Photo card</a:t>
            </a:r>
          </a:p>
          <a:p>
            <a:pPr marL="457200" indent="-457200" algn="just">
              <a:buFontTx/>
              <a:buChar char="-"/>
            </a:pPr>
            <a:r>
              <a:rPr lang="en-GB" sz="2800" dirty="0">
                <a:solidFill>
                  <a:srgbClr val="7030A0"/>
                </a:solidFill>
              </a:rPr>
              <a:t>Conversation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10-12 minutes, 25%</a:t>
            </a:r>
          </a:p>
          <a:p>
            <a:pPr marL="457200" indent="-457200" algn="just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</a:rPr>
              <a:t>Paper 3: Reading</a:t>
            </a:r>
          </a:p>
          <a:p>
            <a:pPr algn="just"/>
            <a:r>
              <a:rPr lang="en-GB" sz="2800" dirty="0">
                <a:solidFill>
                  <a:srgbClr val="7030A0"/>
                </a:solidFill>
              </a:rPr>
              <a:t>1 hour, 25%</a:t>
            </a:r>
          </a:p>
          <a:p>
            <a:pPr marL="457200" indent="-457200" algn="just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</a:rPr>
              <a:t>Paper 4: Writing</a:t>
            </a:r>
          </a:p>
          <a:p>
            <a:pPr marL="457200" indent="-457200" algn="just">
              <a:buFontTx/>
              <a:buChar char="-"/>
            </a:pPr>
            <a:r>
              <a:rPr lang="en-GB" sz="2800" dirty="0">
                <a:solidFill>
                  <a:srgbClr val="7030A0"/>
                </a:solidFill>
              </a:rPr>
              <a:t>1h15 min, 25%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31307F-BE6E-46A6-88BF-D8285874612D}"/>
              </a:ext>
            </a:extLst>
          </p:cNvPr>
          <p:cNvSpPr txBox="1"/>
          <p:nvPr/>
        </p:nvSpPr>
        <p:spPr>
          <a:xfrm>
            <a:off x="2274138" y="980727"/>
            <a:ext cx="376936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atin typeface="Century Gothic" panose="020B0502020202020204" pitchFamily="34" charset="0"/>
              </a:rPr>
              <a:t>Foundation</a:t>
            </a:r>
            <a:r>
              <a:rPr lang="fr-FR" sz="2400" b="1" dirty="0">
                <a:latin typeface="Century Gothic" panose="020B0502020202020204" pitchFamily="34" charset="0"/>
              </a:rPr>
              <a:t> Tier</a:t>
            </a:r>
          </a:p>
          <a:p>
            <a:pPr algn="ctr"/>
            <a:r>
              <a:rPr lang="fr-FR" sz="2000" dirty="0">
                <a:latin typeface="Century Gothic" panose="020B0502020202020204" pitchFamily="34" charset="0"/>
              </a:rPr>
              <a:t>Grades 1-5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42EBF8-6AEA-4AA6-8A91-162A43F77157}"/>
              </a:ext>
            </a:extLst>
          </p:cNvPr>
          <p:cNvSpPr txBox="1"/>
          <p:nvPr/>
        </p:nvSpPr>
        <p:spPr>
          <a:xfrm>
            <a:off x="7335114" y="980728"/>
            <a:ext cx="3769360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atin typeface="Century Gothic" panose="020B0502020202020204" pitchFamily="34" charset="0"/>
              </a:rPr>
              <a:t>Higher</a:t>
            </a:r>
            <a:r>
              <a:rPr lang="fr-FR" sz="2400" b="1" dirty="0">
                <a:latin typeface="Century Gothic" panose="020B0502020202020204" pitchFamily="34" charset="0"/>
              </a:rPr>
              <a:t> Tier</a:t>
            </a:r>
          </a:p>
          <a:p>
            <a:pPr algn="ctr"/>
            <a:r>
              <a:rPr lang="fr-FR" sz="2000" dirty="0">
                <a:latin typeface="Century Gothic" panose="020B0502020202020204" pitchFamily="34" charset="0"/>
              </a:rPr>
              <a:t>Grades 5-9</a:t>
            </a:r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F613146E-3517-4DF0-BDA2-7580520ED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0474959" y="5601426"/>
            <a:ext cx="894895" cy="8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8215"/>
    </mc:Choice>
    <mc:Fallback>
      <p:transition advTm="17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4"/>
        <p14:stopEvt time="177307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077773" y="181651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should I pick Spanish?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47AD1B-351A-4B6E-B17E-AD2A4FADF908}"/>
              </a:ext>
            </a:extLst>
          </p:cNvPr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descr="10 reasons for learning a MFL | Modern foreign languages, German language  learning, European day of languages">
            <a:extLst>
              <a:ext uri="{FF2B5EF4-FFF2-40B4-BE49-F238E27FC236}">
                <a16:creationId xmlns:a16="http://schemas.microsoft.com/office/drawing/2014/main" id="{818C3A1B-51DA-457E-9FF6-68F830D6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64" y="987993"/>
            <a:ext cx="4053976" cy="573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ow it works | One Third Stories">
            <a:extLst>
              <a:ext uri="{FF2B5EF4-FFF2-40B4-BE49-F238E27FC236}">
                <a16:creationId xmlns:a16="http://schemas.microsoft.com/office/drawing/2014/main" id="{78DC8614-4C8C-4DC8-8530-60A285AB2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/>
          <a:stretch/>
        </p:blipFill>
        <p:spPr bwMode="auto">
          <a:xfrm>
            <a:off x="1640837" y="3718928"/>
            <a:ext cx="5734912" cy="284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3EF4EF-97D0-482B-AF77-C060A3598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761" y="1063299"/>
            <a:ext cx="2534716" cy="23599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E7D29A6-83F5-41D9-9CE5-F28F90431A53}"/>
              </a:ext>
            </a:extLst>
          </p:cNvPr>
          <p:cNvSpPr/>
          <p:nvPr/>
        </p:nvSpPr>
        <p:spPr>
          <a:xfrm>
            <a:off x="2709435" y="1060015"/>
            <a:ext cx="988763" cy="754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89819E-0AAE-4923-BE9F-DC17C79D2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437" y="1119111"/>
            <a:ext cx="1586092" cy="25080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CEE0CD4-36E5-400D-B3B0-BE534BEB93D3}"/>
              </a:ext>
            </a:extLst>
          </p:cNvPr>
          <p:cNvSpPr/>
          <p:nvPr/>
        </p:nvSpPr>
        <p:spPr>
          <a:xfrm>
            <a:off x="2643354" y="3159250"/>
            <a:ext cx="988763" cy="323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B43A9E-4434-4B87-89FD-F5E4B9CF0E58}"/>
              </a:ext>
            </a:extLst>
          </p:cNvPr>
          <p:cNvSpPr/>
          <p:nvPr/>
        </p:nvSpPr>
        <p:spPr>
          <a:xfrm>
            <a:off x="7411572" y="1345497"/>
            <a:ext cx="164756" cy="65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E3E36E-711A-43C4-A4AD-95A62D8670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19" l="326" r="99349">
                        <a14:foregroundMark x1="1303" y1="7510" x2="4235" y2="63241"/>
                        <a14:foregroundMark x1="4235" y1="63241" x2="27036" y2="79051"/>
                        <a14:foregroundMark x1="27036" y1="79051" x2="48208" y2="84585"/>
                        <a14:foregroundMark x1="48208" y1="84585" x2="96743" y2="79051"/>
                        <a14:foregroundMark x1="96743" y1="79051" x2="98697" y2="33597"/>
                        <a14:foregroundMark x1="98697" y1="33597" x2="80782" y2="7510"/>
                        <a14:foregroundMark x1="80782" y1="7510" x2="32899" y2="4743"/>
                        <a14:foregroundMark x1="32899" y1="4743" x2="21173" y2="0"/>
                        <a14:foregroundMark x1="2932" y1="3162" x2="2280" y2="38735"/>
                        <a14:foregroundMark x1="2280" y1="38735" x2="14984" y2="62451"/>
                        <a14:foregroundMark x1="14984" y1="62451" x2="91857" y2="67984"/>
                        <a14:foregroundMark x1="91857" y1="67984" x2="99349" y2="65217"/>
                        <a14:foregroundMark x1="1629" y1="7510" x2="7492" y2="61265"/>
                        <a14:foregroundMark x1="7492" y1="61265" x2="20847" y2="87352"/>
                        <a14:foregroundMark x1="20847" y1="87352" x2="82410" y2="98024"/>
                        <a14:foregroundMark x1="5863" y1="37154" x2="5863" y2="37154"/>
                        <a14:foregroundMark x1="30619" y1="20158" x2="30619" y2="20158"/>
                        <a14:foregroundMark x1="24104" y1="15415" x2="98046" y2="57708"/>
                        <a14:foregroundMark x1="83388" y1="12648" x2="10423" y2="65613"/>
                        <a14:foregroundMark x1="3909" y1="13439" x2="2280" y2="40711"/>
                        <a14:foregroundMark x1="2280" y1="40711" x2="10098" y2="70751"/>
                        <a14:foregroundMark x1="10098" y1="70751" x2="30619" y2="91304"/>
                        <a14:foregroundMark x1="30619" y1="91304" x2="64821" y2="98814"/>
                        <a14:foregroundMark x1="64821" y1="98814" x2="91531" y2="98419"/>
                        <a14:foregroundMark x1="91531" y1="98419" x2="96743" y2="67589"/>
                        <a14:foregroundMark x1="96743" y1="67589" x2="91531" y2="39526"/>
                        <a14:foregroundMark x1="91531" y1="39526" x2="60261" y2="16996"/>
                        <a14:foregroundMark x1="4235" y1="9091" x2="27687" y2="4743"/>
                        <a14:foregroundMark x1="27687" y1="4743" x2="81433" y2="7115"/>
                        <a14:foregroundMark x1="81433" y1="7115" x2="97068" y2="27273"/>
                        <a14:foregroundMark x1="97068" y1="27273" x2="95440" y2="99209"/>
                        <a14:foregroundMark x1="1629" y1="3557" x2="99023" y2="7905"/>
                        <a14:foregroundMark x1="28013" y1="1186" x2="82085" y2="3953"/>
                        <a14:foregroundMark x1="82085" y1="3953" x2="99349" y2="41107"/>
                        <a14:foregroundMark x1="99349" y1="41107" x2="95114" y2="95257"/>
                        <a14:foregroundMark x1="95114" y1="95257" x2="28990" y2="87352"/>
                        <a14:foregroundMark x1="28990" y1="87352" x2="326" y2="54545"/>
                        <a14:foregroundMark x1="14658" y1="6719" x2="1954" y2="33992"/>
                        <a14:foregroundMark x1="1954" y1="33992" x2="10749" y2="59684"/>
                        <a14:foregroundMark x1="10749" y1="59684" x2="39414" y2="73518"/>
                        <a14:foregroundMark x1="39414" y1="73518" x2="62541" y2="73913"/>
                        <a14:foregroundMark x1="62541" y1="73913" x2="84691" y2="62846"/>
                        <a14:foregroundMark x1="84691" y1="62846" x2="96743" y2="36364"/>
                        <a14:foregroundMark x1="96743" y1="36364" x2="86319" y2="11462"/>
                        <a14:foregroundMark x1="86319" y1="11462" x2="61564" y2="791"/>
                        <a14:foregroundMark x1="61564" y1="791" x2="28990" y2="0"/>
                        <a14:foregroundMark x1="28990" y1="0" x2="9772" y2="6719"/>
                        <a14:foregroundMark x1="14984" y1="791" x2="651" y2="27668"/>
                        <a14:foregroundMark x1="651" y1="27668" x2="11726" y2="64427"/>
                        <a14:foregroundMark x1="11726" y1="64427" x2="51140" y2="77866"/>
                        <a14:foregroundMark x1="51140" y1="77866" x2="76221" y2="74704"/>
                        <a14:foregroundMark x1="76221" y1="74704" x2="89251" y2="50593"/>
                        <a14:foregroundMark x1="89251" y1="50593" x2="75244" y2="23320"/>
                        <a14:foregroundMark x1="75244" y1="23320" x2="16287" y2="7510"/>
                        <a14:foregroundMark x1="16287" y1="7510" x2="12378" y2="7510"/>
                        <a14:foregroundMark x1="24756" y1="26877" x2="28339" y2="61660"/>
                        <a14:foregroundMark x1="43322" y1="46245" x2="70684" y2="56522"/>
                        <a14:foregroundMark x1="70684" y1="56522" x2="98046" y2="57708"/>
                        <a14:foregroundMark x1="49186" y1="9881" x2="97720" y2="10277"/>
                        <a14:foregroundMark x1="32248" y1="55731" x2="73290" y2="56126"/>
                        <a14:foregroundMark x1="26059" y1="24901" x2="50814" y2="22134"/>
                        <a14:foregroundMark x1="50814" y1="22134" x2="82085" y2="22134"/>
                        <a14:foregroundMark x1="82085" y1="22134" x2="98046" y2="21344"/>
                        <a14:foregroundMark x1="32248" y1="54545" x2="65472" y2="54545"/>
                        <a14:foregroundMark x1="65472" y1="54545" x2="89251" y2="53755"/>
                        <a14:foregroundMark x1="55700" y1="43874" x2="84365" y2="37549"/>
                        <a14:foregroundMark x1="23453" y1="87747" x2="27362" y2="97628"/>
                        <a14:foregroundMark x1="30619" y1="96047" x2="47883" y2="97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810" y="1319981"/>
            <a:ext cx="2200599" cy="1813524"/>
          </a:xfrm>
          <a:prstGeom prst="rect">
            <a:avLst/>
          </a:prstGeom>
        </p:spPr>
      </p:pic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4DCC1687-3534-4752-9340-E26F45802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5507" y="119648"/>
            <a:ext cx="848360" cy="8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6157"/>
    </mc:Choice>
    <mc:Fallback>
      <p:transition advTm="15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stopEvt time="15310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917226" y="-133939"/>
            <a:ext cx="11379863" cy="13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54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GB" sz="540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Spanish </a:t>
            </a:r>
            <a:r>
              <a:rPr lang="en-GB" sz="54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 to in the future?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63675D-63FD-47D1-8F99-C0DD2BC73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115" y="4303601"/>
            <a:ext cx="2783542" cy="2289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70EF93-6C5A-4EB1-A0E8-F1063ED62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234" y="1165529"/>
            <a:ext cx="1341193" cy="3383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46D7D2-6518-4C2A-BEFB-0762786EE1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901" y="1165529"/>
            <a:ext cx="2340619" cy="1769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1F4588-5087-4941-97F8-74432FD8A6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46" b="96935" l="4706" r="95000">
                        <a14:foregroundMark x1="14412" y1="12261" x2="14412" y2="12261"/>
                        <a14:foregroundMark x1="10000" y1="15326" x2="10000" y2="15326"/>
                        <a14:foregroundMark x1="15588" y1="8812" x2="15588" y2="8812"/>
                        <a14:foregroundMark x1="5588" y1="15326" x2="5588" y2="15326"/>
                        <a14:foregroundMark x1="9412" y1="14176" x2="9412" y2="14176"/>
                        <a14:foregroundMark x1="4706" y1="14176" x2="4706" y2="14176"/>
                        <a14:foregroundMark x1="50000" y1="90421" x2="88824" y2="87739"/>
                        <a14:foregroundMark x1="88824" y1="87739" x2="91765" y2="87739"/>
                        <a14:foregroundMark x1="95588" y1="90805" x2="95588" y2="90805"/>
                        <a14:foregroundMark x1="48529" y1="94636" x2="60000" y2="94636"/>
                        <a14:foregroundMark x1="60000" y1="94636" x2="78529" y2="93487"/>
                        <a14:foregroundMark x1="78529" y1="93487" x2="78529" y2="93487"/>
                        <a14:foregroundMark x1="48529" y1="96935" x2="78235" y2="96935"/>
                        <a14:backgroundMark x1="23235" y1="55556" x2="28529" y2="67433"/>
                        <a14:backgroundMark x1="28529" y1="67433" x2="26765" y2="97701"/>
                        <a14:backgroundMark x1="24706" y1="55172" x2="27647" y2="63218"/>
                        <a14:backgroundMark x1="27647" y1="57854" x2="27647" y2="57854"/>
                      </a14:backgroundRemoval>
                    </a14:imgEffect>
                  </a14:imgLayer>
                </a14:imgProps>
              </a:ext>
            </a:extLst>
          </a:blip>
          <a:srcRect b="1324"/>
          <a:stretch/>
        </p:blipFill>
        <p:spPr>
          <a:xfrm>
            <a:off x="4685666" y="3948737"/>
            <a:ext cx="3401973" cy="2576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1CA3E-0958-42F7-B02E-8C5FB8F0E1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78" l="3297" r="86538">
                        <a14:foregroundMark x1="28297" y1="14222" x2="40934" y2="60000"/>
                        <a14:foregroundMark x1="40934" y1="60000" x2="59066" y2="79556"/>
                        <a14:foregroundMark x1="59066" y1="79556" x2="74451" y2="84000"/>
                        <a14:foregroundMark x1="74451" y1="84000" x2="79670" y2="59111"/>
                        <a14:foregroundMark x1="79670" y1="59111" x2="71154" y2="11556"/>
                        <a14:foregroundMark x1="71154" y1="11556" x2="50549" y2="16000"/>
                        <a14:foregroundMark x1="50549" y1="16000" x2="30769" y2="34667"/>
                        <a14:foregroundMark x1="60989" y1="8889" x2="15110" y2="25778"/>
                        <a14:foregroundMark x1="15110" y1="25778" x2="7967" y2="48000"/>
                        <a14:foregroundMark x1="7967" y1="48000" x2="10989" y2="73333"/>
                        <a14:foregroundMark x1="10989" y1="73333" x2="29670" y2="88000"/>
                        <a14:foregroundMark x1="29670" y1="88000" x2="67857" y2="81333"/>
                        <a14:foregroundMark x1="67857" y1="81333" x2="79121" y2="62667"/>
                        <a14:foregroundMark x1="79121" y1="62667" x2="70879" y2="11556"/>
                        <a14:foregroundMark x1="9341" y1="30667" x2="67857" y2="60444"/>
                        <a14:foregroundMark x1="16025" y1="17282" x2="15659" y2="17333"/>
                        <a14:foregroundMark x1="31593" y1="15111" x2="16412" y2="17228"/>
                        <a14:foregroundMark x1="15659" y1="17333" x2="7186" y2="27303"/>
                        <a14:foregroundMark x1="3806" y1="33682" x2="9066" y2="81333"/>
                        <a14:foregroundMark x1="9066" y1="81333" x2="26923" y2="88889"/>
                        <a14:foregroundMark x1="26923" y1="88889" x2="40934" y2="83111"/>
                        <a14:foregroundMark x1="40934" y1="83111" x2="44780" y2="79111"/>
                        <a14:foregroundMark x1="5364" y1="30742" x2="3297" y2="52889"/>
                        <a14:foregroundMark x1="3297" y1="52889" x2="4945" y2="67556"/>
                        <a14:foregroundMark x1="15110" y1="67556" x2="26923" y2="81333"/>
                        <a14:foregroundMark x1="26923" y1="81333" x2="28297" y2="81333"/>
                        <a14:foregroundMark x1="31319" y1="92889" x2="48352" y2="94222"/>
                        <a14:foregroundMark x1="48352" y1="94222" x2="49725" y2="93778"/>
                        <a14:foregroundMark x1="56868" y1="92000" x2="86813" y2="78222"/>
                        <a14:foregroundMark x1="67857" y1="10667" x2="75275" y2="0"/>
                        <a14:foregroundMark x1="68407" y1="18222" x2="35989" y2="52889"/>
                        <a14:foregroundMark x1="35989" y1="52889" x2="31044" y2="64000"/>
                        <a14:foregroundMark x1="29945" y1="76889" x2="65934" y2="72444"/>
                        <a14:foregroundMark x1="65934" y1="72444" x2="65934" y2="72444"/>
                        <a14:foregroundMark x1="67308" y1="25333" x2="38462" y2="55556"/>
                        <a14:foregroundMark x1="38462" y1="55556" x2="34341" y2="61333"/>
                        <a14:foregroundMark x1="67033" y1="34667" x2="69231" y2="77778"/>
                        <a14:foregroundMark x1="52747" y1="21333" x2="52747" y2="21333"/>
                        <a14:foregroundMark x1="54670" y1="21333" x2="54670" y2="22667"/>
                        <a14:foregroundMark x1="68407" y1="19111" x2="68407" y2="19111"/>
                        <a14:foregroundMark x1="68956" y1="22222" x2="68956" y2="22222"/>
                        <a14:foregroundMark x1="37363" y1="69333" x2="37363" y2="69333"/>
                        <a14:backgroundMark x1="4396" y1="27111" x2="14286" y2="8444"/>
                        <a14:backgroundMark x1="14286" y1="8444" x2="14286" y2="4444"/>
                      </a14:backgroundRemoval>
                    </a14:imgEffect>
                  </a14:imgLayer>
                </a14:imgProps>
              </a:ext>
            </a:extLst>
          </a:blip>
          <a:srcRect l="4682" t="5548" r="17796" b="4675"/>
          <a:stretch/>
        </p:blipFill>
        <p:spPr>
          <a:xfrm>
            <a:off x="3727505" y="2043974"/>
            <a:ext cx="2644098" cy="18928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CA822DB-CB7A-4AC3-B5DA-8FF4EFF1A90E}"/>
              </a:ext>
            </a:extLst>
          </p:cNvPr>
          <p:cNvSpPr txBox="1"/>
          <p:nvPr/>
        </p:nvSpPr>
        <p:spPr>
          <a:xfrm>
            <a:off x="8458279" y="964709"/>
            <a:ext cx="34954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7030A0"/>
                </a:solidFill>
              </a:rPr>
              <a:t>Jobs and sectors directly related: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language teacher/tutor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translator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interpreter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news reporter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tourism (e.g. tour guide)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flight attendant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diplomatic services (e.g. UN, EU)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hospitality services (e.g. hotels)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fashion industry</a:t>
            </a:r>
          </a:p>
          <a:p>
            <a:pPr marL="285750" indent="-285750" algn="just">
              <a:buFontTx/>
              <a:buChar char="-"/>
            </a:pPr>
            <a:r>
              <a:rPr lang="fr-FR" sz="1400" b="0" i="0" dirty="0">
                <a:solidFill>
                  <a:srgbClr val="7030A0"/>
                </a:solidFill>
                <a:effectLst/>
              </a:rPr>
              <a:t>intelligence services </a:t>
            </a:r>
          </a:p>
          <a:p>
            <a:pPr algn="just"/>
            <a:r>
              <a:rPr lang="fr-FR" sz="1400" b="0" i="0" dirty="0">
                <a:solidFill>
                  <a:srgbClr val="7030A0"/>
                </a:solidFill>
                <a:effectLst/>
              </a:rPr>
              <a:t>(e.g. </a:t>
            </a:r>
            <a:r>
              <a:rPr lang="fr-FR" sz="1400" b="0" i="0" dirty="0" err="1">
                <a:solidFill>
                  <a:srgbClr val="7030A0"/>
                </a:solidFill>
                <a:effectLst/>
              </a:rPr>
              <a:t>Weapon</a:t>
            </a:r>
            <a:r>
              <a:rPr lang="fr-FR" sz="1400" b="0" i="0" dirty="0">
                <a:solidFill>
                  <a:srgbClr val="7030A0"/>
                </a:solidFill>
                <a:effectLst/>
              </a:rPr>
              <a:t> </a:t>
            </a:r>
            <a:r>
              <a:rPr lang="fr-FR" sz="1400" b="0" i="0" dirty="0" err="1">
                <a:solidFill>
                  <a:srgbClr val="7030A0"/>
                </a:solidFill>
                <a:effectLst/>
              </a:rPr>
              <a:t>Systems</a:t>
            </a:r>
            <a:r>
              <a:rPr lang="fr-FR" sz="1400" b="0" i="0" dirty="0">
                <a:solidFill>
                  <a:srgbClr val="7030A0"/>
                </a:solidFill>
                <a:effectLst/>
              </a:rPr>
              <a:t> </a:t>
            </a:r>
            <a:r>
              <a:rPr lang="fr-FR" sz="1400" b="0" i="0" dirty="0" err="1">
                <a:solidFill>
                  <a:srgbClr val="7030A0"/>
                </a:solidFill>
                <a:effectLst/>
              </a:rPr>
              <a:t>Operator</a:t>
            </a:r>
            <a:r>
              <a:rPr lang="fr-FR" sz="1400" b="0" i="0" dirty="0">
                <a:solidFill>
                  <a:srgbClr val="7030A0"/>
                </a:solidFill>
                <a:effectLst/>
              </a:rPr>
              <a:t> </a:t>
            </a:r>
            <a:r>
              <a:rPr lang="fr-FR" sz="1400" i="0" dirty="0" err="1">
                <a:solidFill>
                  <a:srgbClr val="7030A0"/>
                </a:solidFill>
                <a:effectLst/>
              </a:rPr>
              <a:t>Linguist</a:t>
            </a:r>
            <a:r>
              <a:rPr lang="fr-FR" sz="1400" i="0" dirty="0">
                <a:solidFill>
                  <a:srgbClr val="7030A0"/>
                </a:solidFill>
                <a:effectLst/>
              </a:rPr>
              <a:t>)</a:t>
            </a:r>
          </a:p>
          <a:p>
            <a:pPr algn="just"/>
            <a:endParaRPr lang="fr-FR" sz="1400" i="0" dirty="0">
              <a:solidFill>
                <a:srgbClr val="7030A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7030A0"/>
                </a:solidFill>
              </a:rPr>
              <a:t>Jobs supported by the skills: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CD45A-0A7D-4FC4-92F3-C257FD973C57}"/>
              </a:ext>
            </a:extLst>
          </p:cNvPr>
          <p:cNvSpPr txBox="1"/>
          <p:nvPr/>
        </p:nvSpPr>
        <p:spPr>
          <a:xfrm>
            <a:off x="8522210" y="4031569"/>
            <a:ext cx="23351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</a:rPr>
              <a:t>-    </a:t>
            </a:r>
            <a:r>
              <a:rPr lang="en-GB" sz="1400" dirty="0">
                <a:solidFill>
                  <a:srgbClr val="7030A0"/>
                </a:solidFill>
              </a:rPr>
              <a:t>journalist, broadcaster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public relations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marketing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business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charity work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engineering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sales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customer service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IT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entertainment industry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medicine sector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solidFill>
                  <a:srgbClr val="7030A0"/>
                </a:solidFill>
              </a:rPr>
              <a:t>army forces</a:t>
            </a:r>
            <a:endParaRPr lang="fr-FR" sz="1400" dirty="0"/>
          </a:p>
        </p:txBody>
      </p:sp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749C2D72-9AF0-4B4C-BA24-05DC4F5E3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57403" y="4962161"/>
            <a:ext cx="931129" cy="9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4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4831"/>
    </mc:Choice>
    <mc:Fallback>
      <p:transition advTm="234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2"/>
        <p14:stopEvt time="233903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741017" y="-133939"/>
            <a:ext cx="11379863" cy="13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48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can I find any further information?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95D713-83A5-4BF9-997F-602DC85F2102}"/>
              </a:ext>
            </a:extLst>
          </p:cNvPr>
          <p:cNvSpPr/>
          <p:nvPr/>
        </p:nvSpPr>
        <p:spPr>
          <a:xfrm>
            <a:off x="1286502" y="987993"/>
            <a:ext cx="10703337" cy="5693866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</a:rPr>
              <a:t>Speak to your language teacher(s) directly at the end of a lesson or message them directly through Satchel One.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7030A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</a:rPr>
              <a:t>You can also get in touch via email:</a:t>
            </a:r>
          </a:p>
          <a:p>
            <a:pPr marL="457200" indent="-457200" algn="just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</a:rPr>
              <a:t>Mr Cowley </a:t>
            </a:r>
            <a:r>
              <a:rPr lang="en-GB" sz="2800" b="1" dirty="0">
                <a:solidFill>
                  <a:srgbClr val="7030A0"/>
                </a:solidFill>
                <a:hlinkClick r:id="rId7"/>
              </a:rPr>
              <a:t>daniel.cowley@oldburywells.com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</a:rPr>
              <a:t>Miss Dijoux </a:t>
            </a:r>
            <a:r>
              <a:rPr lang="en-GB" sz="2800" b="1" dirty="0">
                <a:solidFill>
                  <a:srgbClr val="7030A0"/>
                </a:solidFill>
                <a:hlinkClick r:id="rId8"/>
              </a:rPr>
              <a:t>solene.dijoux@oldburywells.com</a:t>
            </a:r>
            <a:endParaRPr lang="en-GB" sz="2800" b="1" dirty="0">
              <a:solidFill>
                <a:srgbClr val="7030A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</a:rPr>
              <a:t>Mrs </a:t>
            </a:r>
            <a:r>
              <a:rPr lang="en-GB" sz="2800" b="1" dirty="0" err="1">
                <a:solidFill>
                  <a:srgbClr val="7030A0"/>
                </a:solidFill>
              </a:rPr>
              <a:t>Whyton</a:t>
            </a:r>
            <a:r>
              <a:rPr lang="en-GB" sz="2800" b="1" dirty="0">
                <a:solidFill>
                  <a:srgbClr val="7030A0"/>
                </a:solidFill>
              </a:rPr>
              <a:t>-Owen </a:t>
            </a:r>
            <a:r>
              <a:rPr lang="en-GB" sz="2800" b="1" dirty="0">
                <a:solidFill>
                  <a:srgbClr val="7030A0"/>
                </a:solidFill>
                <a:hlinkClick r:id="rId9"/>
              </a:rPr>
              <a:t>debbie.whytonowen@oldburywells.com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</a:p>
          <a:p>
            <a:pPr algn="just"/>
            <a:endParaRPr lang="en-GB" sz="2800" b="1" dirty="0">
              <a:solidFill>
                <a:srgbClr val="7030A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  <a:hlinkClick r:id="rId10"/>
              </a:rPr>
              <a:t>http://www.whystudylanguages.ac.uk/ks3/why_languages/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</a:p>
          <a:p>
            <a:pPr algn="just"/>
            <a:r>
              <a:rPr lang="en-GB" sz="2800" b="1" dirty="0">
                <a:solidFill>
                  <a:srgbClr val="7030A0"/>
                </a:solidFill>
                <a:hlinkClick r:id="rId11"/>
              </a:rPr>
              <a:t>https://www.all-languages.org.uk/research-practice/why-study-languages/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7030A0"/>
                </a:solidFill>
              </a:rPr>
              <a:t>If you already know what job you would like to do, check the qualification and the entry requirements as languages may be one!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CFAC58-93F7-4C6C-BD44-02E8C5A17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68560" y="2047240"/>
            <a:ext cx="1056640" cy="10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1630"/>
    </mc:Choice>
    <mc:Fallback>
      <p:transition advTm="11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3"/>
        <p14:stopEvt time="111630" objId="3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0E80F59BB104798E222572B3D5FDE" ma:contentTypeVersion="12" ma:contentTypeDescription="Create a new document." ma:contentTypeScope="" ma:versionID="6d3ace640bf360eaecbf916c3d376203">
  <xsd:schema xmlns:xsd="http://www.w3.org/2001/XMLSchema" xmlns:xs="http://www.w3.org/2001/XMLSchema" xmlns:p="http://schemas.microsoft.com/office/2006/metadata/properties" xmlns:ns2="3cde8ce8-497b-4d58-ad3b-77e996642cc8" xmlns:ns3="1c2ace7b-0193-49d6-b28f-a6c5f1daf0a8" targetNamespace="http://schemas.microsoft.com/office/2006/metadata/properties" ma:root="true" ma:fieldsID="68de4921ee568875b070f02223174350" ns2:_="" ns3:_="">
    <xsd:import namespace="3cde8ce8-497b-4d58-ad3b-77e996642cc8"/>
    <xsd:import namespace="1c2ace7b-0193-49d6-b28f-a6c5f1daf0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e8ce8-497b-4d58-ad3b-77e996642c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ace7b-0193-49d6-b28f-a6c5f1daf0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B80F6D-5EE3-42AB-89DF-89EB7DE783CF}">
  <ds:schemaRefs>
    <ds:schemaRef ds:uri="http://purl.org/dc/elements/1.1/"/>
    <ds:schemaRef ds:uri="http://schemas.microsoft.com/office/2006/metadata/properties"/>
    <ds:schemaRef ds:uri="3cde8ce8-497b-4d58-ad3b-77e996642cc8"/>
    <ds:schemaRef ds:uri="1c2ace7b-0193-49d6-b28f-a6c5f1daf0a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D93EDDD-B3E9-4D13-BE24-4553BD0CE8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65B73D-B5AF-4C84-BECC-3758E4A86B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de8ce8-497b-4d58-ad3b-77e996642cc8"/>
    <ds:schemaRef ds:uri="1c2ace7b-0193-49d6-b28f-a6c5f1daf0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447</Words>
  <Application>Microsoft Office PowerPoint</Application>
  <PresentationFormat>Widescreen</PresentationFormat>
  <Paragraphs>134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</dc:creator>
  <cp:lastModifiedBy>Cowburn, Claire</cp:lastModifiedBy>
  <cp:revision>6</cp:revision>
  <dcterms:created xsi:type="dcterms:W3CDTF">2021-01-13T08:07:27Z</dcterms:created>
  <dcterms:modified xsi:type="dcterms:W3CDTF">2021-03-12T16:20:51Z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0x0101005BF0E80F59BB104798E222572B3D5FDE</vt:lpwstr>
  </property>
</Properties>
</file>