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0" r:id="rId5"/>
    <p:sldId id="273" r:id="rId6"/>
    <p:sldId id="256" r:id="rId7"/>
    <p:sldId id="258" r:id="rId8"/>
    <p:sldId id="259" r:id="rId9"/>
    <p:sldId id="268" r:id="rId10"/>
    <p:sldId id="269" r:id="rId11"/>
    <p:sldId id="270" r:id="rId12"/>
    <p:sldId id="271" r:id="rId13"/>
    <p:sldId id="272" r:id="rId14"/>
    <p:sldId id="257" r:id="rId15"/>
    <p:sldId id="267" r:id="rId16"/>
    <p:sldId id="263" r:id="rId17"/>
    <p:sldId id="266" r:id="rId18"/>
    <p:sldId id="264" r:id="rId19"/>
    <p:sldId id="265" r:id="rId20"/>
    <p:sldId id="26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21103A-9CCD-48E8-B7A1-2E3EE3C504DC}" v="19" dt="2020-12-09T08:19:29.6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130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ycherley, Emma" userId="e855b459-be6b-4c0b-97b0-903dfc169af3" providerId="ADAL" clId="{8821103A-9CCD-48E8-B7A1-2E3EE3C504DC}"/>
    <pc:docChg chg="addSld delSld modSld">
      <pc:chgData name="Wycherley, Emma" userId="e855b459-be6b-4c0b-97b0-903dfc169af3" providerId="ADAL" clId="{8821103A-9CCD-48E8-B7A1-2E3EE3C504DC}" dt="2020-11-25T19:23:25.437" v="5"/>
      <pc:docMkLst>
        <pc:docMk/>
      </pc:docMkLst>
      <pc:sldChg chg="delSp add del setBg delDesignElem">
        <pc:chgData name="Wycherley, Emma" userId="e855b459-be6b-4c0b-97b0-903dfc169af3" providerId="ADAL" clId="{8821103A-9CCD-48E8-B7A1-2E3EE3C504DC}" dt="2020-11-25T19:23:25.437" v="5"/>
        <pc:sldMkLst>
          <pc:docMk/>
          <pc:sldMk cId="2673278214" sldId="260"/>
        </pc:sldMkLst>
        <pc:spChg chg="del">
          <ac:chgData name="Wycherley, Emma" userId="e855b459-be6b-4c0b-97b0-903dfc169af3" providerId="ADAL" clId="{8821103A-9CCD-48E8-B7A1-2E3EE3C504DC}" dt="2020-11-25T19:23:25.437" v="5"/>
          <ac:spMkLst>
            <pc:docMk/>
            <pc:sldMk cId="2673278214" sldId="260"/>
            <ac:spMk id="71" creationId="{B670DBD5-770C-4383-9F54-5B86E86BD5BB}"/>
          </ac:spMkLst>
        </pc:spChg>
      </pc:sldChg>
      <pc:sldChg chg="del">
        <pc:chgData name="Wycherley, Emma" userId="e855b459-be6b-4c0b-97b0-903dfc169af3" providerId="ADAL" clId="{8821103A-9CCD-48E8-B7A1-2E3EE3C504DC}" dt="2020-11-25T10:23:59.991" v="0" actId="47"/>
        <pc:sldMkLst>
          <pc:docMk/>
          <pc:sldMk cId="541063742" sldId="274"/>
        </pc:sldMkLst>
      </pc:sldChg>
      <pc:sldChg chg="del">
        <pc:chgData name="Wycherley, Emma" userId="e855b459-be6b-4c0b-97b0-903dfc169af3" providerId="ADAL" clId="{8821103A-9CCD-48E8-B7A1-2E3EE3C504DC}" dt="2020-11-25T10:24:03.958" v="2" actId="47"/>
        <pc:sldMkLst>
          <pc:docMk/>
          <pc:sldMk cId="3479263635" sldId="275"/>
        </pc:sldMkLst>
      </pc:sldChg>
      <pc:sldChg chg="del">
        <pc:chgData name="Wycherley, Emma" userId="e855b459-be6b-4c0b-97b0-903dfc169af3" providerId="ADAL" clId="{8821103A-9CCD-48E8-B7A1-2E3EE3C504DC}" dt="2020-11-25T10:24:02.458" v="1" actId="47"/>
        <pc:sldMkLst>
          <pc:docMk/>
          <pc:sldMk cId="518610544" sldId="27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8826E-FB3D-4F55-AE3D-CAF0A42E0851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C002-9BFC-4A85-87EF-B7415FE1E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605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8826E-FB3D-4F55-AE3D-CAF0A42E0851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C002-9BFC-4A85-87EF-B7415FE1E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104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8826E-FB3D-4F55-AE3D-CAF0A42E0851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C002-9BFC-4A85-87EF-B7415FE1E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445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8826E-FB3D-4F55-AE3D-CAF0A42E0851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C002-9BFC-4A85-87EF-B7415FE1E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901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8826E-FB3D-4F55-AE3D-CAF0A42E0851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C002-9BFC-4A85-87EF-B7415FE1E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607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8826E-FB3D-4F55-AE3D-CAF0A42E0851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C002-9BFC-4A85-87EF-B7415FE1E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945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8826E-FB3D-4F55-AE3D-CAF0A42E0851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C002-9BFC-4A85-87EF-B7415FE1E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731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8826E-FB3D-4F55-AE3D-CAF0A42E0851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C002-9BFC-4A85-87EF-B7415FE1E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028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8826E-FB3D-4F55-AE3D-CAF0A42E0851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C002-9BFC-4A85-87EF-B7415FE1E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488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8826E-FB3D-4F55-AE3D-CAF0A42E0851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C002-9BFC-4A85-87EF-B7415FE1E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819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8826E-FB3D-4F55-AE3D-CAF0A42E0851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C002-9BFC-4A85-87EF-B7415FE1E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42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8826E-FB3D-4F55-AE3D-CAF0A42E0851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0C002-9BFC-4A85-87EF-B7415FE1EF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77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5" Type="http://schemas.microsoft.com/office/2007/relationships/hdphoto" Target="../media/hdphoto4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19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microsoft.com/office/2007/relationships/hdphoto" Target="../media/hdphoto9.wdp"/><Relationship Id="rId2" Type="http://schemas.openxmlformats.org/officeDocument/2006/relationships/image" Target="../media/image13.png"/><Relationship Id="rId16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microsoft.com/office/2007/relationships/hdphoto" Target="../media/hdphoto6.wdp"/><Relationship Id="rId15" Type="http://schemas.openxmlformats.org/officeDocument/2006/relationships/image" Target="../media/image20.png"/><Relationship Id="rId10" Type="http://schemas.microsoft.com/office/2007/relationships/hdphoto" Target="../media/hdphoto8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8.png"/><Relationship Id="rId3" Type="http://schemas.microsoft.com/office/2007/relationships/hdphoto" Target="../media/hdphoto12.wdp"/><Relationship Id="rId7" Type="http://schemas.openxmlformats.org/officeDocument/2006/relationships/image" Target="../media/image24.jpeg"/><Relationship Id="rId12" Type="http://schemas.microsoft.com/office/2007/relationships/hdphoto" Target="../media/hdphoto1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microsoft.com/office/2007/relationships/hdphoto" Target="../media/hdphoto14.wdp"/><Relationship Id="rId4" Type="http://schemas.openxmlformats.org/officeDocument/2006/relationships/image" Target="../media/image22.jpeg"/><Relationship Id="rId9" Type="http://schemas.openxmlformats.org/officeDocument/2006/relationships/image" Target="../media/image26.png"/><Relationship Id="rId14" Type="http://schemas.microsoft.com/office/2007/relationships/hdphoto" Target="../media/hdphoto16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P Art Painting by Gary Grayson">
            <a:extLst>
              <a:ext uri="{FF2B5EF4-FFF2-40B4-BE49-F238E27FC236}">
                <a16:creationId xmlns:a16="http://schemas.microsoft.com/office/drawing/2014/main" id="{7B92B87E-3065-405E-9B7A-4EDE8E427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" r="1" b="1"/>
          <a:stretch/>
        </p:blipFill>
        <p:spPr bwMode="auto"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33CEFC-4CBF-4DD9-995E-7A6ECBF59B73}"/>
              </a:ext>
            </a:extLst>
          </p:cNvPr>
          <p:cNvSpPr/>
          <p:nvPr/>
        </p:nvSpPr>
        <p:spPr>
          <a:xfrm>
            <a:off x="1799691" y="4598993"/>
            <a:ext cx="5544616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BD7EE7-7295-431B-89E5-26956F9F5236}"/>
              </a:ext>
            </a:extLst>
          </p:cNvPr>
          <p:cNvSpPr txBox="1"/>
          <p:nvPr/>
        </p:nvSpPr>
        <p:spPr>
          <a:xfrm>
            <a:off x="2007996" y="4653136"/>
            <a:ext cx="53723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POP ART IN FOUND OBJECTS</a:t>
            </a:r>
          </a:p>
        </p:txBody>
      </p:sp>
    </p:spTree>
    <p:extLst>
      <p:ext uri="{BB962C8B-B14F-4D97-AF65-F5344CB8AC3E}">
        <p14:creationId xmlns:p14="http://schemas.microsoft.com/office/powerpoint/2010/main" val="2673278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461" name="Picture 5" descr="hot-summer-tee-shirt-choiceshirts-apaprel-cloth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3152775" cy="396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p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49275"/>
            <a:ext cx="3903663" cy="529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46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DCIM\101CANON\IMG_29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0912" y="10835880"/>
            <a:ext cx="4559755" cy="303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DCIM\101CANON\IMG_29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44" y="1052736"/>
            <a:ext cx="8325311" cy="555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B3A234-DF6E-41AA-BD6D-A86C4130C413}"/>
              </a:ext>
            </a:extLst>
          </p:cNvPr>
          <p:cNvSpPr txBox="1"/>
          <p:nvPr/>
        </p:nvSpPr>
        <p:spPr>
          <a:xfrm>
            <a:off x="1259632" y="255058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7030A0"/>
                </a:solidFill>
              </a:rPr>
              <a:t>OWS students year 8 work</a:t>
            </a:r>
          </a:p>
        </p:txBody>
      </p:sp>
    </p:spTree>
    <p:extLst>
      <p:ext uri="{BB962C8B-B14F-4D97-AF65-F5344CB8AC3E}">
        <p14:creationId xmlns:p14="http://schemas.microsoft.com/office/powerpoint/2010/main" val="1904685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5" descr="E:\DCIM\101CANON\IMG_29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5"/>
          <a:stretch/>
        </p:blipFill>
        <p:spPr bwMode="auto">
          <a:xfrm>
            <a:off x="611560" y="332656"/>
            <a:ext cx="7704856" cy="596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739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10" descr="E:\DCIM\101CANON\IMG_297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60" t="11129" r="29395" b="9085"/>
          <a:stretch/>
        </p:blipFill>
        <p:spPr bwMode="auto">
          <a:xfrm>
            <a:off x="2031079" y="260647"/>
            <a:ext cx="4917185" cy="634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709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E:\DCIM\101CANON\IMG_29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200800" cy="480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61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6" descr="E:\DCIM\101CANON\IMG_296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396" b="15415"/>
          <a:stretch/>
        </p:blipFill>
        <p:spPr bwMode="auto">
          <a:xfrm>
            <a:off x="423446" y="1666035"/>
            <a:ext cx="8541042" cy="352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63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8" descr="E:\DCIM\101CANON\IMG_29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92" y="764704"/>
            <a:ext cx="8208913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686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E:\DCIM\101CANON\IMG_29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57" y="166784"/>
            <a:ext cx="8889767" cy="592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107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COMPETITION FOR JANUARY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To decorate, pattern and customise an OBJECT with Pop Art patterns, images and shapes:</a:t>
            </a:r>
          </a:p>
          <a:p>
            <a:r>
              <a:rPr lang="en-GB" dirty="0"/>
              <a:t>A shoe, cereal or small cardboard box.</a:t>
            </a:r>
          </a:p>
          <a:p>
            <a:r>
              <a:rPr lang="en-GB" dirty="0"/>
              <a:t>A found object </a:t>
            </a:r>
            <a:r>
              <a:rPr lang="en-GB" dirty="0" err="1"/>
              <a:t>Eg</a:t>
            </a:r>
            <a:r>
              <a:rPr lang="en-GB" dirty="0"/>
              <a:t>. Shoe, old lamp, cricket bat, old record </a:t>
            </a:r>
            <a:r>
              <a:rPr lang="en-GB" dirty="0" err="1"/>
              <a:t>etc</a:t>
            </a:r>
            <a:endParaRPr lang="en-GB" dirty="0"/>
          </a:p>
          <a:p>
            <a:r>
              <a:rPr lang="en-GB" dirty="0"/>
              <a:t>Buy an object online </a:t>
            </a:r>
            <a:r>
              <a:rPr lang="en-GB" dirty="0" err="1"/>
              <a:t>Eg</a:t>
            </a:r>
            <a:r>
              <a:rPr lang="en-GB" dirty="0"/>
              <a:t> Craft shop blank box etc.</a:t>
            </a:r>
          </a:p>
          <a:p>
            <a:r>
              <a:rPr lang="en-GB" dirty="0"/>
              <a:t>You could make the object – </a:t>
            </a:r>
            <a:r>
              <a:rPr lang="en-GB" dirty="0" err="1"/>
              <a:t>Papier</a:t>
            </a:r>
            <a:r>
              <a:rPr lang="en-GB" dirty="0"/>
              <a:t> Mache.</a:t>
            </a:r>
          </a:p>
        </p:txBody>
      </p:sp>
    </p:spTree>
    <p:extLst>
      <p:ext uri="{BB962C8B-B14F-4D97-AF65-F5344CB8AC3E}">
        <p14:creationId xmlns:p14="http://schemas.microsoft.com/office/powerpoint/2010/main" val="3932722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363" y="2882803"/>
            <a:ext cx="1989643" cy="249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11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05" y="129355"/>
            <a:ext cx="2558058" cy="255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1" t="38730" r="62729" b="25664"/>
          <a:stretch/>
        </p:blipFill>
        <p:spPr bwMode="auto">
          <a:xfrm>
            <a:off x="3090978" y="-25600"/>
            <a:ext cx="1693433" cy="162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1" r="16841"/>
          <a:stretch/>
        </p:blipFill>
        <p:spPr bwMode="auto">
          <a:xfrm>
            <a:off x="80328" y="129355"/>
            <a:ext cx="2749419" cy="415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593" y="4525455"/>
            <a:ext cx="2327818" cy="232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439" y="2728086"/>
            <a:ext cx="2022836" cy="2697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67" l="9000" r="8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748" y="1594918"/>
            <a:ext cx="1954663" cy="2931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104" b="90365" l="20498" r="340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56" t="15719" r="64304" b="9469"/>
          <a:stretch/>
        </p:blipFill>
        <p:spPr bwMode="auto">
          <a:xfrm>
            <a:off x="1575484" y="1924977"/>
            <a:ext cx="1762218" cy="48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9556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71016">
            <a:off x="4762776" y="4110064"/>
            <a:ext cx="3984325" cy="39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95" y="4525456"/>
            <a:ext cx="1681502" cy="1681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719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27 Cool Furniture Ideas Inspired by Pop AR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65" b="94235" l="0" r="99827">
                        <a14:foregroundMark x1="84575" y1="44353" x2="84575" y2="44353"/>
                        <a14:foregroundMark x1="72444" y1="41882" x2="90641" y2="44353"/>
                        <a14:backgroundMark x1="31716" y1="83882" x2="31716" y2="83882"/>
                        <a14:backgroundMark x1="32929" y1="81059" x2="77990" y2="78118"/>
                        <a14:backgroundMark x1="96187" y1="49765" x2="96187" y2="74824"/>
                        <a14:backgroundMark x1="4506" y1="53882" x2="11092" y2="89765"/>
                        <a14:backgroundMark x1="6932" y1="18824" x2="3813" y2="32824"/>
                        <a14:backgroundMark x1="6932" y1="29176" x2="8666" y2="29176"/>
                        <a14:backgroundMark x1="7452" y1="30824" x2="7452" y2="30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332" y="-324376"/>
            <a:ext cx="2631240" cy="387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7 Cool Furniture Ideas Inspired by Pop AR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41" b="95875" l="10000" r="93500">
                        <a14:foregroundMark x1="35000" y1="15789" x2="86333" y2="15363"/>
                        <a14:foregroundMark x1="35833" y1="22333" x2="61500" y2="19630"/>
                        <a14:foregroundMark x1="61500" y1="19630" x2="61500" y2="19630"/>
                        <a14:foregroundMark x1="60167" y1="38834" x2="32667" y2="41963"/>
                        <a14:foregroundMark x1="32667" y1="41963" x2="32667" y2="41963"/>
                        <a14:foregroundMark x1="32167" y1="50782" x2="89000" y2="43812"/>
                        <a14:foregroundMark x1="31833" y1="59602" x2="62833" y2="55334"/>
                        <a14:foregroundMark x1="12833" y1="68848" x2="34000" y2="70413"/>
                        <a14:foregroundMark x1="34000" y1="70413" x2="87667" y2="63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276872"/>
            <a:ext cx="2608015" cy="305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ET OF 3 - COMIC Book Pop Art Style  - Novelty Cushions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56" y1="73016" x2="25439" y2="94709"/>
                        <a14:foregroundMark x1="14561" y1="82540" x2="175" y2="98942"/>
                        <a14:foregroundMark x1="3684" y1="19048" x2="5965" y2="42857"/>
                        <a14:foregroundMark x1="4211" y1="33333" x2="40000" y2="36772"/>
                        <a14:foregroundMark x1="6491" y1="36772" x2="22807" y2="46825"/>
                        <a14:foregroundMark x1="15439" y1="33862" x2="29123" y2="529"/>
                        <a14:foregroundMark x1="28246" y1="5291" x2="10000" y2="19048"/>
                        <a14:foregroundMark x1="5088" y1="21693" x2="18772" y2="28571"/>
                        <a14:foregroundMark x1="51754" y1="5820" x2="61754" y2="1852"/>
                        <a14:foregroundMark x1="62632" y1="10053" x2="98070" y2="20899"/>
                        <a14:foregroundMark x1="92982" y1="14021" x2="64912" y2="1852"/>
                        <a14:foregroundMark x1="95789" y1="14021" x2="78421" y2="1852"/>
                        <a14:foregroundMark x1="97544" y1="13492" x2="82105" y2="3968"/>
                        <a14:foregroundMark x1="69474" y1="66667" x2="92982" y2="76984"/>
                        <a14:foregroundMark x1="55789" y1="80423" x2="87193" y2="89947"/>
                        <a14:foregroundMark x1="4211" y1="66138" x2="14211" y2="98148"/>
                        <a14:foregroundMark x1="21404" y1="78307" x2="175" y2="81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041" y="59757"/>
            <a:ext cx="3057432" cy="202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27 Cool Furniture Ideas Inspired by Pop AR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60" y="44624"/>
            <a:ext cx="3177200" cy="243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APOW! mug. Pop art style. Perfect gift. Fun mug design. Personalised mu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80" b="100000" l="0" r="97193">
                        <a14:foregroundMark x1="31930" y1="16949" x2="31930" y2="16949"/>
                        <a14:foregroundMark x1="49298" y1="16384" x2="49298" y2="16384"/>
                        <a14:foregroundMark x1="70351" y1="14501" x2="70351" y2="14501"/>
                        <a14:foregroundMark x1="84386" y1="13559" x2="84386" y2="13559"/>
                        <a14:foregroundMark x1="87193" y1="15819" x2="87193" y2="15819"/>
                        <a14:foregroundMark x1="84912" y1="23729" x2="84912" y2="23729"/>
                        <a14:foregroundMark x1="82105" y1="37476" x2="82105" y2="37476"/>
                        <a14:foregroundMark x1="80877" y1="35217" x2="80877" y2="35217"/>
                        <a14:foregroundMark x1="77368" y1="36911" x2="77368" y2="36911"/>
                        <a14:foregroundMark x1="75088" y1="29190" x2="74737" y2="28437"/>
                        <a14:foregroundMark x1="68947" y1="29190" x2="67895" y2="29190"/>
                        <a14:foregroundMark x1="70351" y1="25235" x2="74035" y2="19962"/>
                        <a14:foregroundMark x1="74561" y1="19962" x2="83158" y2="17514"/>
                        <a14:foregroundMark x1="84211" y1="17137" x2="83158" y2="17702"/>
                        <a14:foregroundMark x1="77544" y1="21281" x2="78596" y2="23540"/>
                        <a14:foregroundMark x1="78070" y1="19586" x2="87544" y2="36347"/>
                        <a14:foregroundMark x1="32632" y1="16573" x2="87544" y2="15631"/>
                        <a14:foregroundMark x1="32456" y1="16384" x2="30526" y2="86817"/>
                        <a14:foregroundMark x1="30526" y1="87571" x2="86491" y2="87382"/>
                        <a14:foregroundMark x1="86491" y1="87382" x2="86667" y2="15066"/>
                        <a14:foregroundMark x1="28596" y1="35593" x2="24211" y2="27307"/>
                        <a14:foregroundMark x1="23684" y1="27307" x2="21404" y2="26742"/>
                        <a14:foregroundMark x1="21930" y1="27872" x2="13684" y2="33145"/>
                        <a14:foregroundMark x1="22632" y1="26742" x2="13333" y2="27872"/>
                        <a14:foregroundMark x1="13684" y1="27872" x2="5263" y2="40490"/>
                        <a14:foregroundMark x1="12807" y1="27307" x2="7895" y2="33333"/>
                        <a14:foregroundMark x1="8070" y1="34275" x2="5789" y2="37476"/>
                        <a14:foregroundMark x1="10175" y1="36723" x2="6316" y2="50659"/>
                        <a14:foregroundMark x1="6667" y1="40490" x2="4035" y2="59887"/>
                        <a14:foregroundMark x1="5789" y1="37665" x2="3333" y2="45386"/>
                        <a14:foregroundMark x1="3333" y1="47834" x2="3333" y2="50847"/>
                        <a14:foregroundMark x1="3333" y1="50282" x2="5263" y2="67797"/>
                        <a14:foregroundMark x1="2982" y1="54237" x2="2807" y2="63277"/>
                        <a14:foregroundMark x1="2456" y1="55367" x2="2807" y2="49529"/>
                        <a14:foregroundMark x1="5789" y1="61770" x2="13333" y2="76836"/>
                        <a14:foregroundMark x1="7368" y1="62147" x2="13684" y2="73823"/>
                        <a14:foregroundMark x1="3333" y1="63465" x2="7719" y2="71940"/>
                        <a14:foregroundMark x1="3860" y1="66290" x2="7895" y2="72881"/>
                        <a14:foregroundMark x1="7895" y1="73635" x2="11754" y2="75895"/>
                        <a14:foregroundMark x1="3509" y1="67043" x2="9649" y2="75895"/>
                        <a14:foregroundMark x1="12807" y1="74953" x2="19825" y2="78343"/>
                        <a14:foregroundMark x1="20175" y1="78343" x2="26316" y2="73635"/>
                        <a14:foregroundMark x1="8947" y1="77213" x2="4561" y2="68173"/>
                        <a14:foregroundMark x1="29123" y1="69492" x2="30175" y2="33145"/>
                        <a14:foregroundMark x1="33860" y1="66855" x2="44386" y2="69868"/>
                        <a14:foregroundMark x1="32456" y1="63277" x2="62807" y2="80414"/>
                        <a14:foregroundMark x1="31930" y1="67608" x2="58421" y2="87006"/>
                        <a14:foregroundMark x1="31053" y1="70056" x2="44211" y2="88512"/>
                        <a14:foregroundMark x1="40877" y1="89266" x2="69825" y2="88701"/>
                        <a14:foregroundMark x1="51228" y1="77401" x2="86667" y2="49529"/>
                        <a14:foregroundMark x1="70702" y1="68738" x2="79649" y2="81356"/>
                        <a14:foregroundMark x1="56842" y1="73070" x2="86491" y2="86252"/>
                        <a14:foregroundMark x1="86667" y1="89266" x2="85789" y2="74765"/>
                        <a14:foregroundMark x1="83509" y1="61394" x2="87719" y2="88701"/>
                        <a14:foregroundMark x1="87719" y1="85687" x2="87544" y2="46516"/>
                        <a14:foregroundMark x1="85263" y1="83992" x2="78596" y2="70621"/>
                        <a14:foregroundMark x1="30175" y1="23540" x2="30175" y2="14689"/>
                        <a14:foregroundMark x1="30351" y1="16196" x2="29649" y2="16196"/>
                        <a14:foregroundMark x1="29649" y1="16196" x2="38246" y2="13936"/>
                        <a14:foregroundMark x1="31404" y1="15066" x2="37719" y2="12806"/>
                        <a14:foregroundMark x1="36491" y1="13936" x2="46491" y2="13371"/>
                        <a14:foregroundMark x1="38596" y1="12806" x2="61404" y2="12241"/>
                        <a14:foregroundMark x1="61404" y1="12241" x2="80702" y2="13183"/>
                        <a14:foregroundMark x1="85965" y1="13936" x2="87193" y2="22411"/>
                        <a14:foregroundMark x1="87018" y1="19586" x2="87193" y2="30132"/>
                        <a14:foregroundMark x1="83509" y1="32580" x2="29649" y2="15631"/>
                        <a14:foregroundMark x1="29298" y1="19209" x2="56842" y2="24859"/>
                        <a14:foregroundMark x1="56842" y1="24859" x2="31930" y2="51224"/>
                        <a14:foregroundMark x1="29298" y1="51224" x2="43158" y2="22222"/>
                        <a14:foregroundMark x1="85439" y1="14689" x2="86491" y2="14501"/>
                        <a14:foregroundMark x1="87719" y1="14501" x2="87544" y2="70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45"/>
          <a:stretch/>
        </p:blipFill>
        <p:spPr bwMode="auto">
          <a:xfrm>
            <a:off x="6156176" y="2165034"/>
            <a:ext cx="3234371" cy="275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op art Pop Art Furniture Desig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67" b="96833" l="10000" r="90000">
                        <a14:foregroundMark x1="27875" y1="8000" x2="67875" y2="4500"/>
                        <a14:foregroundMark x1="63500" y1="4000" x2="74375" y2="7167"/>
                        <a14:foregroundMark x1="32750" y1="4500" x2="23625" y2="6833"/>
                        <a14:foregroundMark x1="20000" y1="5833" x2="23125" y2="5333"/>
                        <a14:foregroundMark x1="17875" y1="4667" x2="21625" y2="4667"/>
                        <a14:foregroundMark x1="31125" y1="91667" x2="31125" y2="91667"/>
                        <a14:foregroundMark x1="28750" y1="93167" x2="34625" y2="91167"/>
                        <a14:foregroundMark x1="22625" y1="4833" x2="64000" y2="3000"/>
                        <a14:foregroundMark x1="62375" y1="3000" x2="77875" y2="7333"/>
                        <a14:backgroundMark x1="69000" y1="88000" x2="35625" y2="92000"/>
                        <a14:backgroundMark x1="23875" y1="81833" x2="23625" y2="89333"/>
                        <a14:backgroundMark x1="19625" y1="2667" x2="64750" y2="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646" y="3316727"/>
            <a:ext cx="4199089" cy="314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ModCloth 60s Elephant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000" b="90000" l="0" r="98667">
                        <a14:foregroundMark x1="91000" y1="50000" x2="91000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84" y="4891385"/>
            <a:ext cx="1934503" cy="193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27 Cool Furniture Ideas Inspired by Pop AR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333" l="0" r="91833">
                        <a14:foregroundMark x1="18000" y1="25667" x2="33333" y2="17167"/>
                        <a14:foregroundMark x1="15167" y1="25000" x2="29333" y2="16000"/>
                        <a14:foregroundMark x1="34000" y1="44833" x2="51500" y2="46000"/>
                        <a14:foregroundMark x1="24333" y1="43833" x2="45833" y2="33500"/>
                        <a14:foregroundMark x1="30000" y1="29667" x2="71333" y2="31833"/>
                        <a14:foregroundMark x1="31667" y1="20000" x2="48667" y2="21000"/>
                        <a14:foregroundMark x1="39000" y1="35333" x2="69667" y2="41000"/>
                        <a14:foregroundMark x1="74833" y1="30667" x2="76000" y2="81167"/>
                        <a14:foregroundMark x1="56000" y1="46000" x2="70833" y2="5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20581"/>
            <a:ext cx="2441315" cy="244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658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omic Skirt with Suspenders, High Waisted Superhero Pop Art Fangirl Skirt, available in color and monochrom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7895" r="71579">
                        <a14:backgroundMark x1="57895" y1="98210" x2="65088" y2="98210"/>
                        <a14:backgroundMark x1="45965" y1="96868" x2="49298" y2="982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85" r="30226"/>
          <a:stretch/>
        </p:blipFill>
        <p:spPr bwMode="auto">
          <a:xfrm>
            <a:off x="6564204" y="2580237"/>
            <a:ext cx="2507672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All Over 3D Print Pop - Art Audrey Fashion Mens And Ladies T Shir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340691"/>
            <a:ext cx="3027908" cy="378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s://img0.etsystatic.com/023/0/7865309/il_570xN.557348636_8f5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64035" l="4737" r="48246">
                        <a14:foregroundMark x1="11228" y1="34737" x2="25088" y2="39649"/>
                        <a14:foregroundMark x1="8772" y1="55965" x2="17544" y2="57544"/>
                        <a14:foregroundMark x1="18596" y1="57544" x2="22632" y2="50526"/>
                        <a14:foregroundMark x1="15614" y1="58246" x2="15263" y2="57193"/>
                        <a14:foregroundMark x1="11754" y1="57193" x2="11754" y2="57193"/>
                        <a14:foregroundMark x1="9825" y1="56842" x2="9825" y2="56842"/>
                        <a14:foregroundMark x1="28070" y1="52807" x2="28070" y2="52807"/>
                        <a14:foregroundMark x1="31930" y1="56842" x2="31930" y2="56842"/>
                        <a14:foregroundMark x1="29825" y1="53860" x2="29825" y2="53860"/>
                        <a14:foregroundMark x1="34211" y1="58947" x2="34211" y2="58947"/>
                        <a14:foregroundMark x1="38596" y1="58947" x2="38596" y2="58947"/>
                        <a14:foregroundMark x1="36316" y1="58246" x2="36316" y2="58246"/>
                        <a14:foregroundMark x1="40702" y1="58246" x2="40702" y2="58246"/>
                        <a14:foregroundMark x1="43158" y1="55965" x2="43158" y2="55965"/>
                        <a14:foregroundMark x1="32281" y1="8947" x2="31579" y2="6667"/>
                        <a14:foregroundMark x1="18596" y1="21930" x2="20000" y2="5965"/>
                        <a14:foregroundMark x1="20351" y1="7895" x2="22982" y2="10351"/>
                        <a14:foregroundMark x1="17544" y1="7544" x2="17544" y2="7544"/>
                        <a14:foregroundMark x1="25088" y1="20877" x2="25088" y2="20877"/>
                        <a14:foregroundMark x1="25088" y1="24912" x2="25088" y2="24912"/>
                        <a14:foregroundMark x1="24386" y1="14386" x2="24386" y2="14386"/>
                        <a14:foregroundMark x1="27193" y1="21930" x2="27193" y2="21930"/>
                        <a14:foregroundMark x1="27193" y1="17544" x2="27193" y2="17544"/>
                        <a14:foregroundMark x1="28070" y1="14386" x2="28070" y2="14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2" r="51974" b="34778"/>
          <a:stretch/>
        </p:blipFill>
        <p:spPr bwMode="auto">
          <a:xfrm>
            <a:off x="4056756" y="118825"/>
            <a:ext cx="1957177" cy="256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://www.punkypins.co.uk/images/products/1390235857-30842900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DF9"/>
              </a:clrFrom>
              <a:clrTo>
                <a:srgbClr val="FEFD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641" y="-340691"/>
            <a:ext cx="3240360" cy="32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http://www.punkypins.co.uk/images/products/1313764533-49118800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498" y="2348880"/>
            <a:ext cx="2359706" cy="235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rilyn Monroe Clutch Bag Pop Art With Denim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79" b="96262" l="350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43347">
            <a:off x="3388964" y="4272176"/>
            <a:ext cx="3990773" cy="299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mg0.etsystatic.com/035/1/8890318/il_570xN.615797860_ixad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17" b="93283" l="10000" r="90000">
                        <a14:foregroundMark x1="24561" y1="10773" x2="24561" y2="10773"/>
                        <a14:foregroundMark x1="25439" y1="10139" x2="25439" y2="10139"/>
                        <a14:foregroundMark x1="27368" y1="9379" x2="27368" y2="9379"/>
                        <a14:foregroundMark x1="29474" y1="8872" x2="29474" y2="8872"/>
                        <a14:foregroundMark x1="52632" y1="8365" x2="52632" y2="8365"/>
                        <a14:foregroundMark x1="47018" y1="8365" x2="47018" y2="8365"/>
                        <a14:foregroundMark x1="54211" y1="9252" x2="55789" y2="9252"/>
                        <a14:foregroundMark x1="62456" y1="8745" x2="62456" y2="8745"/>
                        <a14:foregroundMark x1="67544" y1="8492" x2="67544" y2="8492"/>
                        <a14:foregroundMark x1="57193" y1="7731" x2="57193" y2="7731"/>
                        <a14:foregroundMark x1="33509" y1="8365" x2="33509" y2="8365"/>
                        <a14:foregroundMark x1="33509" y1="8365" x2="33509" y2="8365"/>
                        <a14:foregroundMark x1="33509" y1="8365" x2="33509" y2="8365"/>
                        <a14:foregroundMark x1="35263" y1="8365" x2="35263" y2="8365"/>
                        <a14:backgroundMark x1="27368" y1="91888" x2="27368" y2="91888"/>
                        <a14:backgroundMark x1="32807" y1="92142" x2="32807" y2="92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293" y="2988469"/>
            <a:ext cx="2399095" cy="332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pixiemarket.com/media/catalog/product/cache/1/thumbnail/760x990/9df78eab33525d08d6e5fb8d27136e95/6/1/616a8755rev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1" b="100000" l="10000" r="90000">
                        <a14:backgroundMark x1="63684" y1="53737" x2="63684" y2="53737"/>
                        <a14:backgroundMark x1="64868" y1="50101" x2="63421" y2="52929"/>
                        <a14:backgroundMark x1="63947" y1="54141" x2="66184" y2="57576"/>
                        <a14:backgroundMark x1="52895" y1="98889" x2="52895" y2="97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489" y="836712"/>
            <a:ext cx="4621840" cy="602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379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413" name="Picture 5" descr="fazzino-3d-pop-art-violin-back-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793875"/>
            <a:ext cx="7508875" cy="29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47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3557" name="Picture 5" descr="kaboom-acoustic-guitar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42862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BEATLES%20GUITAR%200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141663"/>
            <a:ext cx="4849813" cy="346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91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9701" name="Picture 5" descr="8818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013" y="260350"/>
            <a:ext cx="5276851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7" descr="andy_warhol_alien_workshop_skateboard_skate_decks_limited_edition_pr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700213"/>
            <a:ext cx="6192838" cy="340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86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8437" name="Picture 5" descr="26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215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jordan-son-of-mars-pop-art-00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121150"/>
            <a:ext cx="3705225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46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F0E80F59BB104798E222572B3D5FDE" ma:contentTypeVersion="12" ma:contentTypeDescription="Create a new document." ma:contentTypeScope="" ma:versionID="6d3ace640bf360eaecbf916c3d376203">
  <xsd:schema xmlns:xsd="http://www.w3.org/2001/XMLSchema" xmlns:xs="http://www.w3.org/2001/XMLSchema" xmlns:p="http://schemas.microsoft.com/office/2006/metadata/properties" xmlns:ns2="3cde8ce8-497b-4d58-ad3b-77e996642cc8" xmlns:ns3="1c2ace7b-0193-49d6-b28f-a6c5f1daf0a8" targetNamespace="http://schemas.microsoft.com/office/2006/metadata/properties" ma:root="true" ma:fieldsID="68de4921ee568875b070f02223174350" ns2:_="" ns3:_="">
    <xsd:import namespace="3cde8ce8-497b-4d58-ad3b-77e996642cc8"/>
    <xsd:import namespace="1c2ace7b-0193-49d6-b28f-a6c5f1daf0a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de8ce8-497b-4d58-ad3b-77e996642cc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2ace7b-0193-49d6-b28f-a6c5f1daf0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3A6E265-D6B1-472A-90FE-49BE4FEAAC2E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1c2ace7b-0193-49d6-b28f-a6c5f1daf0a8"/>
    <ds:schemaRef ds:uri="http://purl.org/dc/terms/"/>
    <ds:schemaRef ds:uri="http://schemas.openxmlformats.org/package/2006/metadata/core-properties"/>
    <ds:schemaRef ds:uri="3cde8ce8-497b-4d58-ad3b-77e996642cc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10F0BA3-ED06-4027-A028-BA4C2F4BCD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de8ce8-497b-4d58-ad3b-77e996642cc8"/>
    <ds:schemaRef ds:uri="1c2ace7b-0193-49d6-b28f-a6c5f1daf0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87012C7-425F-4034-B1A9-C9688D30B1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75</Words>
  <Application>Microsoft Office PowerPoint</Application>
  <PresentationFormat>On-screen Show (4:3)</PresentationFormat>
  <Paragraphs>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PowerPoint Presentation</vt:lpstr>
      <vt:lpstr>COMPETITION FOR JANUARY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Oldbury Wells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Monique Humfrey</dc:creator>
  <cp:lastModifiedBy>Wycherley, Emma</cp:lastModifiedBy>
  <cp:revision>10</cp:revision>
  <dcterms:created xsi:type="dcterms:W3CDTF">2014-07-17T08:06:44Z</dcterms:created>
  <dcterms:modified xsi:type="dcterms:W3CDTF">2020-12-09T08:19:36Z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0x0101005BF0E80F59BB104798E222572B3D5FDE</vt:lpwstr>
  </property>
</Properties>
</file>