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handoutMasterIdLst>
    <p:handoutMasterId r:id="rId7"/>
  </p:handoutMasterIdLst>
  <p:sldIdLst>
    <p:sldId id="257" r:id="rId3"/>
    <p:sldId id="259" r:id="rId4"/>
    <p:sldId id="258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8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EEDA-A1FA-4B7A-89C6-FCF798CD6A45}" type="datetimeFigureOut">
              <a:rPr lang="en-GB" smtClean="0"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249D4-1B8D-4982-8C75-C9D091716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7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the sparkles as you like.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Note: This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animation looks best on a dark background.</a:t>
            </a:r>
            <a:endParaRPr lang="en-US" sz="1600" dirty="0" smtClean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4EB-E7BD-47EF-A2D1-8F9ACBBA40EF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E806-FF2D-4385-93E0-7B8C1857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9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226255"/>
            <a:ext cx="12191999" cy="2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36506" y="3080732"/>
            <a:ext cx="1123817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begin…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Quick Quiz.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36506" y="1672951"/>
            <a:ext cx="7810337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Key Question…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What have I learnt about Christian beliefs</a:t>
            </a:r>
          </a:p>
        </p:txBody>
      </p:sp>
      <p:pic>
        <p:nvPicPr>
          <p:cNvPr id="1034" name="Picture 10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4" y="851392"/>
            <a:ext cx="138945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36506" y="4478524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Lesson Objectives…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check our knowledge on Christian Beliefs.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know the format of this exam paper.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To understand how to answer exam questions.</a:t>
            </a:r>
          </a:p>
        </p:txBody>
      </p:sp>
      <p:pic>
        <p:nvPicPr>
          <p:cNvPr id="1036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67" y="1868361"/>
            <a:ext cx="2948299" cy="32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animated question mark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89">
            <a:off x="9495163" y="3191290"/>
            <a:ext cx="2722008" cy="2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26846" y="1512261"/>
            <a:ext cx="11857495" cy="33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The format of the exam questions on paper 1A…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multiple choice question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1 mark.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 ‘Give two’… (beliefs, reasons, examples </a:t>
            </a:r>
            <a:r>
              <a:rPr lang="en-GB" altLang="en-US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etc</a:t>
            </a: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)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- 2 marks.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– 4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‘Explain two Christian teachings…’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- 5 marks</a:t>
            </a:r>
          </a:p>
          <a:p>
            <a:pPr marL="514350" indent="-514350" eaLnBrk="1" hangingPunct="1">
              <a:lnSpc>
                <a:spcPct val="100000"/>
              </a:lnSpc>
              <a:buAutoNum type="arabicPeriod"/>
            </a:pPr>
            <a:r>
              <a:rPr lang="en-GB" altLang="en-US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 ‘Evaluate this statement…’ – 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12 marks (+ </a:t>
            </a:r>
            <a:r>
              <a:rPr lang="en-GB" altLang="en-US" sz="2800" i="1" dirty="0" err="1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800" i="1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 3 marks)</a:t>
            </a:r>
          </a:p>
        </p:txBody>
      </p:sp>
      <p:pic>
        <p:nvPicPr>
          <p:cNvPr id="3074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094"/>
            <a:ext cx="12192000" cy="1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nimated question mark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5370802"/>
            <a:ext cx="1987826" cy="12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22081" y="4030749"/>
            <a:ext cx="11547835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Knowledge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Answer the questions, looking up the answers in your                              exercise book or text book, if you are unsure. </a:t>
            </a: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This will give you the knowledge you will need to answer                                  exam questions. 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82323" y="1778493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Review…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Use the summary sheet to outline basic knowledge of the topic.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your key terms sheet is completed.</a:t>
            </a:r>
          </a:p>
        </p:txBody>
      </p:sp>
      <p:pic>
        <p:nvPicPr>
          <p:cNvPr id="2050" name="Picture 2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292"/>
            <a:ext cx="12192000" cy="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53" y="3922031"/>
            <a:ext cx="2584950" cy="26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utoUpdateAnimBg="0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7" y="254098"/>
            <a:ext cx="10972800" cy="1569660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cap="all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Copperplate Gothic Bold" panose="020E0705020206020404" pitchFamily="34" charset="0"/>
              </a:rPr>
              <a:t>Review &amp; Exam Question practice</a:t>
            </a:r>
            <a:endParaRPr lang="en-US" sz="4400" b="1" cap="all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4-Point Star 2"/>
          <p:cNvSpPr/>
          <p:nvPr/>
        </p:nvSpPr>
        <p:spPr>
          <a:xfrm rot="890656">
            <a:off x="3324971" y="52733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rot="890656">
            <a:off x="6887310" y="28800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-Point Star 4"/>
          <p:cNvSpPr/>
          <p:nvPr/>
        </p:nvSpPr>
        <p:spPr>
          <a:xfrm rot="890656">
            <a:off x="269973" y="260175"/>
            <a:ext cx="533067" cy="406116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4-Point Star 5"/>
          <p:cNvSpPr/>
          <p:nvPr/>
        </p:nvSpPr>
        <p:spPr>
          <a:xfrm rot="890656">
            <a:off x="5475015" y="470272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 rot="890656">
            <a:off x="8862220" y="566953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rgbClr val="FFFFFF"/>
              </a:gs>
              <a:gs pos="63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02203" y="1642860"/>
            <a:ext cx="11587593" cy="161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Exam Questions… </a:t>
            </a:r>
            <a:endParaRPr lang="en-GB" altLang="en-US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Now practice some exam questions.</a:t>
            </a:r>
          </a:p>
          <a:p>
            <a:pPr marL="0" indent="0" eaLnBrk="1" hangingPunct="1">
              <a:buNone/>
            </a:pPr>
            <a:endParaRPr lang="en-GB" altLang="en-US" sz="2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i="1" u="sng" dirty="0" smtClean="0">
                <a:solidFill>
                  <a:srgbClr val="8CC8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in paper 2A remember…</a:t>
            </a:r>
          </a:p>
          <a:p>
            <a:pPr marL="0" indent="0" eaLnBrk="1" hangingPunct="1">
              <a:buNone/>
            </a:pPr>
            <a:endParaRPr lang="en-GB" altLang="en-US" sz="1400" dirty="0">
              <a:solidFill>
                <a:srgbClr val="8CC8FE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Don’t spend too long on Qs 1 &amp; 2 – no explanation is required.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Make sure you follow question instructions carefully.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If two beliefs are required, make sure you include and explain two beliefs in Qs 3 &amp; 4.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800" dirty="0" smtClean="0">
                <a:solidFill>
                  <a:srgbClr val="8CC8FE"/>
                </a:solidFill>
                <a:latin typeface="Arial Rounded MT Bold" panose="020F0704030504030204" pitchFamily="34" charset="0"/>
              </a:rPr>
              <a:t>In Q5s, make sure you include Christian beliefs, give different (opposite) points of view and include a brief conclusion.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55">
            <a:off x="9733267" y="1636968"/>
            <a:ext cx="3443357" cy="22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220"/>
            <a:ext cx="12192000" cy="1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rkleText_16x9.potx" id="{771666D2-6CBA-47B2-A4DE-9266E545B17E}" vid="{D4FBD173-578B-4CAD-8C1F-42DB78090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0407FD-53E6-4C90-A29A-689C1F584326}"/>
</file>

<file path=customXml/itemProps2.xml><?xml version="1.0" encoding="utf-8"?>
<ds:datastoreItem xmlns:ds="http://schemas.openxmlformats.org/officeDocument/2006/customXml" ds:itemID="{0D2556A5-C055-42FA-AA2A-2202D72C174A}"/>
</file>

<file path=customXml/itemProps3.xml><?xml version="1.0" encoding="utf-8"?>
<ds:datastoreItem xmlns:ds="http://schemas.openxmlformats.org/officeDocument/2006/customXml" ds:itemID="{6713E9F5-6BDF-4C75-B967-BFF7F80B2894}"/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Sparkling text (widescreen)</Template>
  <TotalTime>0</TotalTime>
  <Words>274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Copperplate Gothic Bold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2017-12-13T21:14:57Z</dcterms:created>
  <dcterms:modified xsi:type="dcterms:W3CDTF">2017-12-18T11:14:46Z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TC040144329991</vt:lpwstr>
  </property>
  <property fmtid="{D5CDD505-2E9C-101B-9397-08002B2CF9AE}" pid="3" name="ContentTypeId">
    <vt:lpwstr>0x0101005BF0E80F59BB104798E222572B3D5FDE</vt:lpwstr>
  </property>
</Properties>
</file>