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5BFF9-97AB-4824-ADFA-66AC1DD8E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02155-F504-498B-98EB-D7F6758F8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4F680-7406-43BB-9407-0DC265BB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992DE-6A6C-4123-8470-029FD3C2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44095-8C7D-49D4-BF8E-90E22160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9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ED35-98C7-4F62-8A2B-8076F2B0D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5173B-4276-43C9-AE1D-DB3501A8E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109E0-2AE9-4842-A032-AFAA9BC3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033E8-B14F-4323-A66F-7F3D47B0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A8742-A36A-4F9A-9DDF-F11AA653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2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A3F89-25B4-46EA-ABFF-5B7B09998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29294-3FF3-4844-83FB-103EAF894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42830-90A4-47F0-AAE5-BCD6410A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4C024-2AD6-473B-ACA2-ED66213E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F24DD-8FA8-46F7-B9EF-E817713A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1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49D3-8B43-4FC4-A3FC-FA2C31AA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711E-0E0E-4E27-A0C1-F0D3CE67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A335-E36A-4A2A-8374-E494792C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15887-6696-4255-92EA-FE822504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2D2B6-10D8-46BE-857C-C20B7AE6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5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F855-0F83-400F-A95F-7535D9BE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50483-7C9E-4AAC-814B-5EEC127EA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2F9A9-74DB-46A2-A5E8-A47E8AD6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6B0D1-3A68-4A45-BDE9-D4982CDA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E1ADA-B05F-4EBD-94B2-B4AB375B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14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AE8E-7101-470E-A911-B1E1357E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4DC75-42F6-4B89-87E6-CDAE841BF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E05FD-E8FB-4F40-B06F-E0D0EFA05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39EF6-CF89-4279-81CB-ABD2671B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7EA8E-CF87-445D-958B-8037103F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3ABB7-2A3B-4281-B32E-6608EC34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5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9EB2-969B-4B37-ACEA-F627B0BD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B5C92-AA83-4BB7-B487-8B8F21FDE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84A8D-D039-4199-93E4-DD8104226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04557-1266-4780-9E14-0AFC2CE7C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F39F3-E7E3-4DAF-976E-87F269C6F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2B717-6051-4F70-AE61-94DF687A1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7B8F8-58BF-4FB4-A388-616F6B32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6603D-0B67-4D39-B98E-1C1B0EDF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7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091E-B2E7-442A-B2A8-28C0A1FA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AB124-BF3A-468C-ACEB-BE9F4D19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D7840-D25B-4D3B-B0C8-A77337194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9FB5D-57F3-4E12-B45B-611493CB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2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1DE3-88D9-4840-ADAE-F34EF914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46497-E480-4771-89C7-524CDA51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28874-C900-4FC5-A95C-DE8C5375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A164-2939-4DCD-A226-998F14FC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4109-6E6C-45DE-AEF5-0CE7A0DB5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9C7CA-C937-438F-94A0-F37F97B28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C68FD-5E7A-45FA-816B-3B91E18E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2EC15-E07C-4C3E-8F38-299E1184A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65D3-D964-40EB-A51C-01461E32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6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CCE0-D632-4849-925C-94DE1D2E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0FD0A-7C29-48DA-87CE-9DA64D476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75DC5-8EF3-424D-A56A-A6DAA06CE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1C228-EB3D-4B68-A829-F9CD4A26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5B9CE-5EA4-4259-8F4F-4911EAAC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9810F-1F7E-4B67-8626-E308CA65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5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94EE30-5B91-4891-A82F-68FC07A1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F57BB-53B7-4E83-9D89-84E08DDF0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4C613-66F2-4A13-B4C8-402CCE2A0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B238C-21B2-49ED-9148-1C2E5802DA62}" type="datetimeFigureOut">
              <a:rPr lang="en-GB" smtClean="0"/>
              <a:t>17/10/2020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AC14F-B9EA-468E-B10F-C0CAE4E99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9A2B0-52DB-4CC5-87DD-1B3E67634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AAA5-01EA-4BAA-8B4B-3E3FD0E2F2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4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csepod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DD748A-9666-4E77-B27F-F1EF41F2F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59" y="2114218"/>
            <a:ext cx="5045914" cy="35162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A91A889-51FA-4B49-8C22-4B1D21A0C8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375"/>
          <a:stretch/>
        </p:blipFill>
        <p:spPr>
          <a:xfrm>
            <a:off x="1619250" y="5882495"/>
            <a:ext cx="9220200" cy="851265"/>
          </a:xfrm>
          <a:prstGeom prst="rect">
            <a:avLst/>
          </a:prstGeom>
        </p:spPr>
      </p:pic>
      <p:pic>
        <p:nvPicPr>
          <p:cNvPr id="3" name="Picture Placeholder 7" descr="A close up of a sign&#10;&#10;Description automatically generated">
            <a:extLst>
              <a:ext uri="{FF2B5EF4-FFF2-40B4-BE49-F238E27FC236}">
                <a16:creationId xmlns:a16="http://schemas.microsoft.com/office/drawing/2014/main" id="{479844AE-4D65-4B17-81CB-8C34CDB076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" b="-3"/>
          <a:stretch/>
        </p:blipFill>
        <p:spPr>
          <a:xfrm>
            <a:off x="10496550" y="190562"/>
            <a:ext cx="1454195" cy="18852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6191FE-4B69-4093-9355-09B888FBFF4F}"/>
              </a:ext>
            </a:extLst>
          </p:cNvPr>
          <p:cNvSpPr/>
          <p:nvPr/>
        </p:nvSpPr>
        <p:spPr>
          <a:xfrm>
            <a:off x="110328" y="0"/>
            <a:ext cx="8504252" cy="92333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do I log-in to GCSE Pod?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4EF932-CAC6-44EC-B8C3-30C01A8AA74B}"/>
              </a:ext>
            </a:extLst>
          </p:cNvPr>
          <p:cNvSpPr txBox="1"/>
          <p:nvPr/>
        </p:nvSpPr>
        <p:spPr>
          <a:xfrm>
            <a:off x="412459" y="1227576"/>
            <a:ext cx="504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Visit: </a:t>
            </a:r>
            <a:r>
              <a:rPr lang="en-GB" dirty="0">
                <a:hlinkClick r:id="rId5"/>
              </a:rPr>
              <a:t>https://www.gcsepod.com/</a:t>
            </a:r>
            <a:r>
              <a:rPr lang="en-GB" dirty="0"/>
              <a:t> and click sign 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A35013-0E24-4E0D-9D80-14631FA757B8}"/>
              </a:ext>
            </a:extLst>
          </p:cNvPr>
          <p:cNvSpPr txBox="1"/>
          <p:nvPr/>
        </p:nvSpPr>
        <p:spPr>
          <a:xfrm>
            <a:off x="5946484" y="2899314"/>
            <a:ext cx="5045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 sign in – simply select the </a:t>
            </a:r>
            <a:r>
              <a:rPr lang="en-GB" b="1" u="sng" dirty="0"/>
              <a:t>Office 365 option</a:t>
            </a:r>
          </a:p>
          <a:p>
            <a:pPr algn="ctr"/>
            <a:endParaRPr lang="en-GB" b="1" u="sng" dirty="0"/>
          </a:p>
          <a:p>
            <a:pPr algn="ctr"/>
            <a:r>
              <a:rPr lang="en-GB" dirty="0"/>
              <a:t>When prompted add your </a:t>
            </a:r>
            <a:r>
              <a:rPr lang="en-GB" u="sng" dirty="0"/>
              <a:t>school</a:t>
            </a:r>
            <a:r>
              <a:rPr lang="en-GB" dirty="0"/>
              <a:t> email address.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You may be prompted for your school email and password that you use to logon to the school system.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9928E74-769B-400E-9104-1A69EA4ABDFE}"/>
              </a:ext>
            </a:extLst>
          </p:cNvPr>
          <p:cNvSpPr/>
          <p:nvPr/>
        </p:nvSpPr>
        <p:spPr>
          <a:xfrm rot="10800000">
            <a:off x="5235704" y="4581024"/>
            <a:ext cx="933450" cy="619125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BF6AA-FD01-4178-BC5C-AFC965726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e8ce8-497b-4d58-ad3b-77e996642cc8"/>
    <ds:schemaRef ds:uri="1c2ace7b-0193-49d6-b28f-a6c5f1daf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D5BA3F-93EE-493A-A835-53E90AEA24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E988D3-B194-4944-8C46-D90CD64C994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cde8ce8-497b-4d58-ad3b-77e996642cc8"/>
    <ds:schemaRef ds:uri="1c2ace7b-0193-49d6-b28f-a6c5f1daf0a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Wycherley, Scott</dc:creator>
  <cp:lastModifiedBy>Wycherley, Scott</cp:lastModifiedBy>
  <cp:revision>1</cp:revision>
  <dcterms:created xsi:type="dcterms:W3CDTF">2020-10-17T13:08:01Z</dcterms:created>
  <dcterms:modified xsi:type="dcterms:W3CDTF">2020-10-17T13:13:47Z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