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460" r:id="rId5"/>
    <p:sldId id="462" r:id="rId6"/>
    <p:sldId id="467" r:id="rId7"/>
    <p:sldId id="308" r:id="rId8"/>
    <p:sldId id="331" r:id="rId9"/>
    <p:sldId id="309" r:id="rId10"/>
    <p:sldId id="330" r:id="rId11"/>
    <p:sldId id="310" r:id="rId12"/>
    <p:sldId id="332" r:id="rId13"/>
    <p:sldId id="468" r:id="rId14"/>
    <p:sldId id="317" r:id="rId15"/>
    <p:sldId id="463" r:id="rId16"/>
    <p:sldId id="464" r:id="rId17"/>
    <p:sldId id="465" r:id="rId18"/>
    <p:sldId id="322" r:id="rId19"/>
    <p:sldId id="327" r:id="rId20"/>
    <p:sldId id="324" r:id="rId21"/>
    <p:sldId id="325" r:id="rId22"/>
    <p:sldId id="328" r:id="rId23"/>
    <p:sldId id="326" r:id="rId24"/>
    <p:sldId id="466"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AAF11A-F018-42CC-9A9E-58EC7DF9EFF2}" v="110" dt="2021-03-09T14:12:52.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p:cViewPr varScale="1">
        <p:scale>
          <a:sx n="114" d="100"/>
          <a:sy n="114"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wburn, Claire" userId="d5b8b53e-35c6-4e84-b2e0-cd76c791951c" providerId="ADAL" clId="{7280D398-9A9A-447A-BBCA-B65207A2BC97}"/>
    <pc:docChg chg="custSel modSld">
      <pc:chgData name="Cowburn, Claire" userId="d5b8b53e-35c6-4e84-b2e0-cd76c791951c" providerId="ADAL" clId="{7280D398-9A9A-447A-BBCA-B65207A2BC97}" dt="2021-03-10T13:06:13.052" v="17" actId="20577"/>
      <pc:docMkLst>
        <pc:docMk/>
      </pc:docMkLst>
      <pc:sldChg chg="delSp mod">
        <pc:chgData name="Cowburn, Claire" userId="d5b8b53e-35c6-4e84-b2e0-cd76c791951c" providerId="ADAL" clId="{7280D398-9A9A-447A-BBCA-B65207A2BC97}" dt="2021-03-10T13:04:55.758" v="6" actId="478"/>
        <pc:sldMkLst>
          <pc:docMk/>
          <pc:sldMk cId="2669570974" sldId="308"/>
        </pc:sldMkLst>
        <pc:spChg chg="del">
          <ac:chgData name="Cowburn, Claire" userId="d5b8b53e-35c6-4e84-b2e0-cd76c791951c" providerId="ADAL" clId="{7280D398-9A9A-447A-BBCA-B65207A2BC97}" dt="2021-03-10T13:04:53.804" v="5" actId="478"/>
          <ac:spMkLst>
            <pc:docMk/>
            <pc:sldMk cId="2669570974" sldId="308"/>
            <ac:spMk id="2" creationId="{00000000-0000-0000-0000-000000000000}"/>
          </ac:spMkLst>
        </pc:spChg>
        <pc:spChg chg="del">
          <ac:chgData name="Cowburn, Claire" userId="d5b8b53e-35c6-4e84-b2e0-cd76c791951c" providerId="ADAL" clId="{7280D398-9A9A-447A-BBCA-B65207A2BC97}" dt="2021-03-10T13:04:55.758" v="6" actId="478"/>
          <ac:spMkLst>
            <pc:docMk/>
            <pc:sldMk cId="2669570974" sldId="308"/>
            <ac:spMk id="3" creationId="{00000000-0000-0000-0000-000000000000}"/>
          </ac:spMkLst>
        </pc:spChg>
      </pc:sldChg>
      <pc:sldChg chg="delSp mod">
        <pc:chgData name="Cowburn, Claire" userId="d5b8b53e-35c6-4e84-b2e0-cd76c791951c" providerId="ADAL" clId="{7280D398-9A9A-447A-BBCA-B65207A2BC97}" dt="2021-03-10T13:05:03.630" v="9" actId="478"/>
        <pc:sldMkLst>
          <pc:docMk/>
          <pc:sldMk cId="2101932567" sldId="309"/>
        </pc:sldMkLst>
        <pc:spChg chg="del">
          <ac:chgData name="Cowburn, Claire" userId="d5b8b53e-35c6-4e84-b2e0-cd76c791951c" providerId="ADAL" clId="{7280D398-9A9A-447A-BBCA-B65207A2BC97}" dt="2021-03-10T13:05:02.542" v="8" actId="478"/>
          <ac:spMkLst>
            <pc:docMk/>
            <pc:sldMk cId="2101932567" sldId="309"/>
            <ac:spMk id="2" creationId="{00000000-0000-0000-0000-000000000000}"/>
          </ac:spMkLst>
        </pc:spChg>
        <pc:spChg chg="del">
          <ac:chgData name="Cowburn, Claire" userId="d5b8b53e-35c6-4e84-b2e0-cd76c791951c" providerId="ADAL" clId="{7280D398-9A9A-447A-BBCA-B65207A2BC97}" dt="2021-03-10T13:05:03.630" v="9" actId="478"/>
          <ac:spMkLst>
            <pc:docMk/>
            <pc:sldMk cId="2101932567" sldId="309"/>
            <ac:spMk id="3" creationId="{00000000-0000-0000-0000-000000000000}"/>
          </ac:spMkLst>
        </pc:spChg>
      </pc:sldChg>
      <pc:sldChg chg="delSp mod">
        <pc:chgData name="Cowburn, Claire" userId="d5b8b53e-35c6-4e84-b2e0-cd76c791951c" providerId="ADAL" clId="{7280D398-9A9A-447A-BBCA-B65207A2BC97}" dt="2021-03-10T13:05:11.803" v="12" actId="478"/>
        <pc:sldMkLst>
          <pc:docMk/>
          <pc:sldMk cId="1563124394" sldId="310"/>
        </pc:sldMkLst>
        <pc:spChg chg="del">
          <ac:chgData name="Cowburn, Claire" userId="d5b8b53e-35c6-4e84-b2e0-cd76c791951c" providerId="ADAL" clId="{7280D398-9A9A-447A-BBCA-B65207A2BC97}" dt="2021-03-10T13:05:11.803" v="12" actId="478"/>
          <ac:spMkLst>
            <pc:docMk/>
            <pc:sldMk cId="1563124394" sldId="310"/>
            <ac:spMk id="2" creationId="{00000000-0000-0000-0000-000000000000}"/>
          </ac:spMkLst>
        </pc:spChg>
      </pc:sldChg>
      <pc:sldChg chg="delSp mod">
        <pc:chgData name="Cowburn, Claire" userId="d5b8b53e-35c6-4e84-b2e0-cd76c791951c" providerId="ADAL" clId="{7280D398-9A9A-447A-BBCA-B65207A2BC97}" dt="2021-03-10T13:05:08.579" v="11" actId="478"/>
        <pc:sldMkLst>
          <pc:docMk/>
          <pc:sldMk cId="158161015" sldId="330"/>
        </pc:sldMkLst>
        <pc:spChg chg="del">
          <ac:chgData name="Cowburn, Claire" userId="d5b8b53e-35c6-4e84-b2e0-cd76c791951c" providerId="ADAL" clId="{7280D398-9A9A-447A-BBCA-B65207A2BC97}" dt="2021-03-10T13:05:07.293" v="10" actId="478"/>
          <ac:spMkLst>
            <pc:docMk/>
            <pc:sldMk cId="158161015" sldId="330"/>
            <ac:spMk id="2" creationId="{00000000-0000-0000-0000-000000000000}"/>
          </ac:spMkLst>
        </pc:spChg>
        <pc:spChg chg="del">
          <ac:chgData name="Cowburn, Claire" userId="d5b8b53e-35c6-4e84-b2e0-cd76c791951c" providerId="ADAL" clId="{7280D398-9A9A-447A-BBCA-B65207A2BC97}" dt="2021-03-10T13:05:08.579" v="11" actId="478"/>
          <ac:spMkLst>
            <pc:docMk/>
            <pc:sldMk cId="158161015" sldId="330"/>
            <ac:spMk id="3" creationId="{00000000-0000-0000-0000-000000000000}"/>
          </ac:spMkLst>
        </pc:spChg>
      </pc:sldChg>
      <pc:sldChg chg="delSp mod">
        <pc:chgData name="Cowburn, Claire" userId="d5b8b53e-35c6-4e84-b2e0-cd76c791951c" providerId="ADAL" clId="{7280D398-9A9A-447A-BBCA-B65207A2BC97}" dt="2021-03-10T13:04:58.664" v="7" actId="478"/>
        <pc:sldMkLst>
          <pc:docMk/>
          <pc:sldMk cId="3832266521" sldId="331"/>
        </pc:sldMkLst>
        <pc:spChg chg="del">
          <ac:chgData name="Cowburn, Claire" userId="d5b8b53e-35c6-4e84-b2e0-cd76c791951c" providerId="ADAL" clId="{7280D398-9A9A-447A-BBCA-B65207A2BC97}" dt="2021-03-10T13:04:58.664" v="7" actId="478"/>
          <ac:spMkLst>
            <pc:docMk/>
            <pc:sldMk cId="3832266521" sldId="331"/>
            <ac:spMk id="2" creationId="{00000000-0000-0000-0000-000000000000}"/>
          </ac:spMkLst>
        </pc:spChg>
      </pc:sldChg>
      <pc:sldChg chg="delSp mod">
        <pc:chgData name="Cowburn, Claire" userId="d5b8b53e-35c6-4e84-b2e0-cd76c791951c" providerId="ADAL" clId="{7280D398-9A9A-447A-BBCA-B65207A2BC97}" dt="2021-03-10T13:05:17.179" v="14" actId="478"/>
        <pc:sldMkLst>
          <pc:docMk/>
          <pc:sldMk cId="1440673551" sldId="332"/>
        </pc:sldMkLst>
        <pc:spChg chg="del">
          <ac:chgData name="Cowburn, Claire" userId="d5b8b53e-35c6-4e84-b2e0-cd76c791951c" providerId="ADAL" clId="{7280D398-9A9A-447A-BBCA-B65207A2BC97}" dt="2021-03-10T13:05:15.991" v="13" actId="478"/>
          <ac:spMkLst>
            <pc:docMk/>
            <pc:sldMk cId="1440673551" sldId="332"/>
            <ac:spMk id="2" creationId="{00000000-0000-0000-0000-000000000000}"/>
          </ac:spMkLst>
        </pc:spChg>
        <pc:spChg chg="del">
          <ac:chgData name="Cowburn, Claire" userId="d5b8b53e-35c6-4e84-b2e0-cd76c791951c" providerId="ADAL" clId="{7280D398-9A9A-447A-BBCA-B65207A2BC97}" dt="2021-03-10T13:05:17.179" v="14" actId="478"/>
          <ac:spMkLst>
            <pc:docMk/>
            <pc:sldMk cId="1440673551" sldId="332"/>
            <ac:spMk id="3" creationId="{00000000-0000-0000-0000-000000000000}"/>
          </ac:spMkLst>
        </pc:spChg>
      </pc:sldChg>
      <pc:sldChg chg="modSp mod">
        <pc:chgData name="Cowburn, Claire" userId="d5b8b53e-35c6-4e84-b2e0-cd76c791951c" providerId="ADAL" clId="{7280D398-9A9A-447A-BBCA-B65207A2BC97}" dt="2021-03-10T13:06:13.052" v="17" actId="20577"/>
        <pc:sldMkLst>
          <pc:docMk/>
          <pc:sldMk cId="2165745496" sldId="465"/>
        </pc:sldMkLst>
        <pc:spChg chg="mod">
          <ac:chgData name="Cowburn, Claire" userId="d5b8b53e-35c6-4e84-b2e0-cd76c791951c" providerId="ADAL" clId="{7280D398-9A9A-447A-BBCA-B65207A2BC97}" dt="2021-03-10T13:06:13.052" v="17" actId="20577"/>
          <ac:spMkLst>
            <pc:docMk/>
            <pc:sldMk cId="2165745496" sldId="465"/>
            <ac:spMk id="2" creationId="{1C097143-C937-4B4D-BD11-9F8680884C55}"/>
          </ac:spMkLst>
        </pc:spChg>
      </pc:sldChg>
      <pc:sldChg chg="modSp mod">
        <pc:chgData name="Cowburn, Claire" userId="d5b8b53e-35c6-4e84-b2e0-cd76c791951c" providerId="ADAL" clId="{7280D398-9A9A-447A-BBCA-B65207A2BC97}" dt="2021-03-10T13:03:34.816" v="3" actId="403"/>
        <pc:sldMkLst>
          <pc:docMk/>
          <pc:sldMk cId="897325301" sldId="466"/>
        </pc:sldMkLst>
        <pc:spChg chg="mod">
          <ac:chgData name="Cowburn, Claire" userId="d5b8b53e-35c6-4e84-b2e0-cd76c791951c" providerId="ADAL" clId="{7280D398-9A9A-447A-BBCA-B65207A2BC97}" dt="2021-03-10T13:03:34.816" v="3" actId="403"/>
          <ac:spMkLst>
            <pc:docMk/>
            <pc:sldMk cId="897325301" sldId="466"/>
            <ac:spMk id="2" creationId="{94C1213C-65C5-4BDE-A42B-2EA52016CFE7}"/>
          </ac:spMkLst>
        </pc:spChg>
      </pc:sldChg>
      <pc:sldChg chg="modSp mod">
        <pc:chgData name="Cowburn, Claire" userId="d5b8b53e-35c6-4e84-b2e0-cd76c791951c" providerId="ADAL" clId="{7280D398-9A9A-447A-BBCA-B65207A2BC97}" dt="2021-03-10T13:04:38.049" v="4" actId="20577"/>
        <pc:sldMkLst>
          <pc:docMk/>
          <pc:sldMk cId="3825778943" sldId="467"/>
        </pc:sldMkLst>
        <pc:spChg chg="mod">
          <ac:chgData name="Cowburn, Claire" userId="d5b8b53e-35c6-4e84-b2e0-cd76c791951c" providerId="ADAL" clId="{7280D398-9A9A-447A-BBCA-B65207A2BC97}" dt="2021-03-10T13:04:38.049" v="4" actId="20577"/>
          <ac:spMkLst>
            <pc:docMk/>
            <pc:sldMk cId="3825778943" sldId="467"/>
            <ac:spMk id="2" creationId="{DD1D28E9-EFE1-4F01-846F-CCA7FA9BED14}"/>
          </ac:spMkLst>
        </pc:spChg>
      </pc:sldChg>
    </pc:docChg>
  </pc:docChgLst>
  <pc:docChgLst>
    <pc:chgData name="Wycherley, Emma" userId="e855b459-be6b-4c0b-97b0-903dfc169af3" providerId="ADAL" clId="{D4AAF11A-F018-42CC-9A9E-58EC7DF9EFF2}"/>
    <pc:docChg chg="undo custSel addSld delSld modSld modNotesMaster">
      <pc:chgData name="Wycherley, Emma" userId="e855b459-be6b-4c0b-97b0-903dfc169af3" providerId="ADAL" clId="{D4AAF11A-F018-42CC-9A9E-58EC7DF9EFF2}" dt="2021-03-09T14:12:52.352" v="139"/>
      <pc:docMkLst>
        <pc:docMk/>
      </pc:docMkLst>
      <pc:sldChg chg="addSp delSp modSp mod modTransition setBg modAnim">
        <pc:chgData name="Wycherley, Emma" userId="e855b459-be6b-4c0b-97b0-903dfc169af3" providerId="ADAL" clId="{D4AAF11A-F018-42CC-9A9E-58EC7DF9EFF2}" dt="2021-03-09T13:44:33.280" v="58"/>
        <pc:sldMkLst>
          <pc:docMk/>
          <pc:sldMk cId="2669570974" sldId="308"/>
        </pc:sldMkLst>
        <pc:spChg chg="mod">
          <ac:chgData name="Wycherley, Emma" userId="e855b459-be6b-4c0b-97b0-903dfc169af3" providerId="ADAL" clId="{D4AAF11A-F018-42CC-9A9E-58EC7DF9EFF2}" dt="2021-03-09T12:51:23.417" v="15" actId="26606"/>
          <ac:spMkLst>
            <pc:docMk/>
            <pc:sldMk cId="2669570974" sldId="308"/>
            <ac:spMk id="2" creationId="{00000000-0000-0000-0000-000000000000}"/>
          </ac:spMkLst>
        </pc:spChg>
        <pc:spChg chg="mod ord">
          <ac:chgData name="Wycherley, Emma" userId="e855b459-be6b-4c0b-97b0-903dfc169af3" providerId="ADAL" clId="{D4AAF11A-F018-42CC-9A9E-58EC7DF9EFF2}" dt="2021-03-09T12:51:23.417" v="15" actId="26606"/>
          <ac:spMkLst>
            <pc:docMk/>
            <pc:sldMk cId="2669570974" sldId="308"/>
            <ac:spMk id="3" creationId="{00000000-0000-0000-0000-000000000000}"/>
          </ac:spMkLst>
        </pc:spChg>
        <pc:spChg chg="add del">
          <ac:chgData name="Wycherley, Emma" userId="e855b459-be6b-4c0b-97b0-903dfc169af3" providerId="ADAL" clId="{D4AAF11A-F018-42CC-9A9E-58EC7DF9EFF2}" dt="2021-03-09T12:51:23.417" v="15" actId="26606"/>
          <ac:spMkLst>
            <pc:docMk/>
            <pc:sldMk cId="2669570974" sldId="308"/>
            <ac:spMk id="11" creationId="{6EFFF4A2-EB01-4738-9824-8D9A72A51BB9}"/>
          </ac:spMkLst>
        </pc:spChg>
        <pc:grpChg chg="add del">
          <ac:chgData name="Wycherley, Emma" userId="e855b459-be6b-4c0b-97b0-903dfc169af3" providerId="ADAL" clId="{D4AAF11A-F018-42CC-9A9E-58EC7DF9EFF2}" dt="2021-03-09T12:51:23.417" v="15" actId="26606"/>
          <ac:grpSpMkLst>
            <pc:docMk/>
            <pc:sldMk cId="2669570974" sldId="308"/>
            <ac:grpSpMk id="13" creationId="{D4469D90-62FA-49B2-981E-5305361D5A58}"/>
          </ac:grpSpMkLst>
        </pc:grpChg>
        <pc:picChg chg="mod">
          <ac:chgData name="Wycherley, Emma" userId="e855b459-be6b-4c0b-97b0-903dfc169af3" providerId="ADAL" clId="{D4AAF11A-F018-42CC-9A9E-58EC7DF9EFF2}" dt="2021-03-09T12:51:23.417" v="15" actId="26606"/>
          <ac:picMkLst>
            <pc:docMk/>
            <pc:sldMk cId="2669570974" sldId="308"/>
            <ac:picMk id="4" creationId="{00000000-0000-0000-0000-000000000000}"/>
          </ac:picMkLst>
        </pc:picChg>
        <pc:picChg chg="mod ord">
          <ac:chgData name="Wycherley, Emma" userId="e855b459-be6b-4c0b-97b0-903dfc169af3" providerId="ADAL" clId="{D4AAF11A-F018-42CC-9A9E-58EC7DF9EFF2}" dt="2021-03-09T12:51:23.417" v="15" actId="26606"/>
          <ac:picMkLst>
            <pc:docMk/>
            <pc:sldMk cId="2669570974" sldId="308"/>
            <ac:picMk id="5" creationId="{00000000-0000-0000-0000-000000000000}"/>
          </ac:picMkLst>
        </pc:picChg>
        <pc:picChg chg="mod">
          <ac:chgData name="Wycherley, Emma" userId="e855b459-be6b-4c0b-97b0-903dfc169af3" providerId="ADAL" clId="{D4AAF11A-F018-42CC-9A9E-58EC7DF9EFF2}" dt="2021-03-09T12:51:23.417" v="15" actId="26606"/>
          <ac:picMkLst>
            <pc:docMk/>
            <pc:sldMk cId="2669570974" sldId="308"/>
            <ac:picMk id="6" creationId="{00000000-0000-0000-0000-000000000000}"/>
          </ac:picMkLst>
        </pc:picChg>
        <pc:picChg chg="add del mod">
          <ac:chgData name="Wycherley, Emma" userId="e855b459-be6b-4c0b-97b0-903dfc169af3" providerId="ADAL" clId="{D4AAF11A-F018-42CC-9A9E-58EC7DF9EFF2}" dt="2021-03-09T13:43:42.010" v="53"/>
          <ac:picMkLst>
            <pc:docMk/>
            <pc:sldMk cId="2669570974" sldId="308"/>
            <ac:picMk id="7" creationId="{C68F02D8-33DE-490C-A474-CE6B049103AF}"/>
          </ac:picMkLst>
        </pc:picChg>
        <pc:picChg chg="add del mod">
          <ac:chgData name="Wycherley, Emma" userId="e855b459-be6b-4c0b-97b0-903dfc169af3" providerId="ADAL" clId="{D4AAF11A-F018-42CC-9A9E-58EC7DF9EFF2}" dt="2021-03-09T13:43:57.859" v="55"/>
          <ac:picMkLst>
            <pc:docMk/>
            <pc:sldMk cId="2669570974" sldId="308"/>
            <ac:picMk id="8" creationId="{63F8AF9F-3034-41DA-A7F1-2FD2F0AAE213}"/>
          </ac:picMkLst>
        </pc:picChg>
        <pc:picChg chg="add del mod">
          <ac:chgData name="Wycherley, Emma" userId="e855b459-be6b-4c0b-97b0-903dfc169af3" providerId="ADAL" clId="{D4AAF11A-F018-42CC-9A9E-58EC7DF9EFF2}" dt="2021-03-09T13:44:14.482" v="57"/>
          <ac:picMkLst>
            <pc:docMk/>
            <pc:sldMk cId="2669570974" sldId="308"/>
            <ac:picMk id="9" creationId="{316AABA4-5721-4DA5-A5B0-C1DF11F17F00}"/>
          </ac:picMkLst>
        </pc:picChg>
        <pc:picChg chg="add mod">
          <ac:chgData name="Wycherley, Emma" userId="e855b459-be6b-4c0b-97b0-903dfc169af3" providerId="ADAL" clId="{D4AAF11A-F018-42CC-9A9E-58EC7DF9EFF2}" dt="2021-03-09T13:44:33.280" v="58"/>
          <ac:picMkLst>
            <pc:docMk/>
            <pc:sldMk cId="2669570974" sldId="308"/>
            <ac:picMk id="10" creationId="{02AFDB02-9127-4BCE-A9A2-1BF967CCFAF1}"/>
          </ac:picMkLst>
        </pc:picChg>
      </pc:sldChg>
      <pc:sldChg chg="addSp modSp">
        <pc:chgData name="Wycherley, Emma" userId="e855b459-be6b-4c0b-97b0-903dfc169af3" providerId="ADAL" clId="{D4AAF11A-F018-42CC-9A9E-58EC7DF9EFF2}" dt="2021-03-09T13:47:23.532" v="64"/>
        <pc:sldMkLst>
          <pc:docMk/>
          <pc:sldMk cId="2101932567" sldId="309"/>
        </pc:sldMkLst>
        <pc:picChg chg="add mod">
          <ac:chgData name="Wycherley, Emma" userId="e855b459-be6b-4c0b-97b0-903dfc169af3" providerId="ADAL" clId="{D4AAF11A-F018-42CC-9A9E-58EC7DF9EFF2}" dt="2021-03-09T13:47:23.532" v="64"/>
          <ac:picMkLst>
            <pc:docMk/>
            <pc:sldMk cId="2101932567" sldId="309"/>
            <ac:picMk id="4" creationId="{5B331BC3-54E0-44C3-88F9-C119994E3002}"/>
          </ac:picMkLst>
        </pc:picChg>
      </pc:sldChg>
      <pc:sldChg chg="addSp delSp modSp modTransition modAnim">
        <pc:chgData name="Wycherley, Emma" userId="e855b459-be6b-4c0b-97b0-903dfc169af3" providerId="ADAL" clId="{D4AAF11A-F018-42CC-9A9E-58EC7DF9EFF2}" dt="2021-03-09T13:51:13.100" v="72"/>
        <pc:sldMkLst>
          <pc:docMk/>
          <pc:sldMk cId="1563124394" sldId="310"/>
        </pc:sldMkLst>
        <pc:picChg chg="add del mod">
          <ac:chgData name="Wycherley, Emma" userId="e855b459-be6b-4c0b-97b0-903dfc169af3" providerId="ADAL" clId="{D4AAF11A-F018-42CC-9A9E-58EC7DF9EFF2}" dt="2021-03-09T13:49:43.486" v="67"/>
          <ac:picMkLst>
            <pc:docMk/>
            <pc:sldMk cId="1563124394" sldId="310"/>
            <ac:picMk id="4" creationId="{33603B50-BB98-451E-9F8D-AC158BBA2D01}"/>
          </ac:picMkLst>
        </pc:picChg>
        <pc:picChg chg="add del mod">
          <ac:chgData name="Wycherley, Emma" userId="e855b459-be6b-4c0b-97b0-903dfc169af3" providerId="ADAL" clId="{D4AAF11A-F018-42CC-9A9E-58EC7DF9EFF2}" dt="2021-03-09T13:50:01.625" v="69"/>
          <ac:picMkLst>
            <pc:docMk/>
            <pc:sldMk cId="1563124394" sldId="310"/>
            <ac:picMk id="8" creationId="{3F48B35E-BBD7-4D0D-9599-504488001739}"/>
          </ac:picMkLst>
        </pc:picChg>
        <pc:picChg chg="add del mod">
          <ac:chgData name="Wycherley, Emma" userId="e855b459-be6b-4c0b-97b0-903dfc169af3" providerId="ADAL" clId="{D4AAF11A-F018-42CC-9A9E-58EC7DF9EFF2}" dt="2021-03-09T13:50:35.409" v="71"/>
          <ac:picMkLst>
            <pc:docMk/>
            <pc:sldMk cId="1563124394" sldId="310"/>
            <ac:picMk id="9" creationId="{DAEDB2A2-51F3-4D43-9C08-94666DB2689F}"/>
          </ac:picMkLst>
        </pc:picChg>
        <pc:picChg chg="add mod">
          <ac:chgData name="Wycherley, Emma" userId="e855b459-be6b-4c0b-97b0-903dfc169af3" providerId="ADAL" clId="{D4AAF11A-F018-42CC-9A9E-58EC7DF9EFF2}" dt="2021-03-09T13:51:13.100" v="72"/>
          <ac:picMkLst>
            <pc:docMk/>
            <pc:sldMk cId="1563124394" sldId="310"/>
            <ac:picMk id="10" creationId="{D3BA0041-3974-4B4A-83CC-47F6D28CA133}"/>
          </ac:picMkLst>
        </pc:picChg>
      </pc:sldChg>
      <pc:sldChg chg="addSp delSp modSp modTransition modAnim">
        <pc:chgData name="Wycherley, Emma" userId="e855b459-be6b-4c0b-97b0-903dfc169af3" providerId="ADAL" clId="{D4AAF11A-F018-42CC-9A9E-58EC7DF9EFF2}" dt="2021-03-09T13:54:25.353" v="77"/>
        <pc:sldMkLst>
          <pc:docMk/>
          <pc:sldMk cId="102746541" sldId="317"/>
        </pc:sldMkLst>
        <pc:picChg chg="add del mod">
          <ac:chgData name="Wycherley, Emma" userId="e855b459-be6b-4c0b-97b0-903dfc169af3" providerId="ADAL" clId="{D4AAF11A-F018-42CC-9A9E-58EC7DF9EFF2}" dt="2021-03-09T13:53:56.652" v="76"/>
          <ac:picMkLst>
            <pc:docMk/>
            <pc:sldMk cId="102746541" sldId="317"/>
            <ac:picMk id="3" creationId="{929A8C9F-6CD6-4754-8135-535331F573CA}"/>
          </ac:picMkLst>
        </pc:picChg>
        <pc:picChg chg="add mod">
          <ac:chgData name="Wycherley, Emma" userId="e855b459-be6b-4c0b-97b0-903dfc169af3" providerId="ADAL" clId="{D4AAF11A-F018-42CC-9A9E-58EC7DF9EFF2}" dt="2021-03-09T13:54:25.353" v="77"/>
          <ac:picMkLst>
            <pc:docMk/>
            <pc:sldMk cId="102746541" sldId="317"/>
            <ac:picMk id="4" creationId="{777CE8F2-0786-4110-93AC-588CC6BE1338}"/>
          </ac:picMkLst>
        </pc:picChg>
      </pc:sldChg>
      <pc:sldChg chg="addSp delSp modSp modTransition modAnim">
        <pc:chgData name="Wycherley, Emma" userId="e855b459-be6b-4c0b-97b0-903dfc169af3" providerId="ADAL" clId="{D4AAF11A-F018-42CC-9A9E-58EC7DF9EFF2}" dt="2021-03-09T14:01:50.765" v="97"/>
        <pc:sldMkLst>
          <pc:docMk/>
          <pc:sldMk cId="1424015179" sldId="322"/>
        </pc:sldMkLst>
        <pc:picChg chg="add del mod">
          <ac:chgData name="Wycherley, Emma" userId="e855b459-be6b-4c0b-97b0-903dfc169af3" providerId="ADAL" clId="{D4AAF11A-F018-42CC-9A9E-58EC7DF9EFF2}" dt="2021-03-09T14:00:55.189" v="94"/>
          <ac:picMkLst>
            <pc:docMk/>
            <pc:sldMk cId="1424015179" sldId="322"/>
            <ac:picMk id="6" creationId="{2E0032E2-E670-4E7A-A4D5-81C0A84B51B3}"/>
          </ac:picMkLst>
        </pc:picChg>
        <pc:picChg chg="add del mod">
          <ac:chgData name="Wycherley, Emma" userId="e855b459-be6b-4c0b-97b0-903dfc169af3" providerId="ADAL" clId="{D4AAF11A-F018-42CC-9A9E-58EC7DF9EFF2}" dt="2021-03-09T14:01:24.958" v="96"/>
          <ac:picMkLst>
            <pc:docMk/>
            <pc:sldMk cId="1424015179" sldId="322"/>
            <ac:picMk id="10" creationId="{70747089-BC16-4D30-8D16-4EFC6A00CA05}"/>
          </ac:picMkLst>
        </pc:picChg>
        <pc:picChg chg="add mod">
          <ac:chgData name="Wycherley, Emma" userId="e855b459-be6b-4c0b-97b0-903dfc169af3" providerId="ADAL" clId="{D4AAF11A-F018-42CC-9A9E-58EC7DF9EFF2}" dt="2021-03-09T14:01:50.765" v="97"/>
          <ac:picMkLst>
            <pc:docMk/>
            <pc:sldMk cId="1424015179" sldId="322"/>
            <ac:picMk id="14" creationId="{E1614E77-B914-44CB-807F-71C9CC27179C}"/>
          </ac:picMkLst>
        </pc:picChg>
      </pc:sldChg>
      <pc:sldChg chg="addSp modSp">
        <pc:chgData name="Wycherley, Emma" userId="e855b459-be6b-4c0b-97b0-903dfc169af3" providerId="ADAL" clId="{D4AAF11A-F018-42CC-9A9E-58EC7DF9EFF2}" dt="2021-03-09T14:06:22.271" v="119"/>
        <pc:sldMkLst>
          <pc:docMk/>
          <pc:sldMk cId="1675460254" sldId="324"/>
        </pc:sldMkLst>
        <pc:picChg chg="add mod">
          <ac:chgData name="Wycherley, Emma" userId="e855b459-be6b-4c0b-97b0-903dfc169af3" providerId="ADAL" clId="{D4AAF11A-F018-42CC-9A9E-58EC7DF9EFF2}" dt="2021-03-09T14:06:22.271" v="119"/>
          <ac:picMkLst>
            <pc:docMk/>
            <pc:sldMk cId="1675460254" sldId="324"/>
            <ac:picMk id="3" creationId="{C064A2CA-A523-47DB-B1E9-4A608A27F622}"/>
          </ac:picMkLst>
        </pc:picChg>
      </pc:sldChg>
      <pc:sldChg chg="addSp modSp">
        <pc:chgData name="Wycherley, Emma" userId="e855b459-be6b-4c0b-97b0-903dfc169af3" providerId="ADAL" clId="{D4AAF11A-F018-42CC-9A9E-58EC7DF9EFF2}" dt="2021-03-09T14:07:43.765" v="120"/>
        <pc:sldMkLst>
          <pc:docMk/>
          <pc:sldMk cId="65232568" sldId="325"/>
        </pc:sldMkLst>
        <pc:picChg chg="add mod">
          <ac:chgData name="Wycherley, Emma" userId="e855b459-be6b-4c0b-97b0-903dfc169af3" providerId="ADAL" clId="{D4AAF11A-F018-42CC-9A9E-58EC7DF9EFF2}" dt="2021-03-09T14:07:43.765" v="120"/>
          <ac:picMkLst>
            <pc:docMk/>
            <pc:sldMk cId="65232568" sldId="325"/>
            <ac:picMk id="10" creationId="{7E89B076-2BF0-4EFB-A57B-89AF92CF6506}"/>
          </ac:picMkLst>
        </pc:picChg>
      </pc:sldChg>
      <pc:sldChg chg="addSp modSp">
        <pc:chgData name="Wycherley, Emma" userId="e855b459-be6b-4c0b-97b0-903dfc169af3" providerId="ADAL" clId="{D4AAF11A-F018-42CC-9A9E-58EC7DF9EFF2}" dt="2021-03-09T14:12:26.217" v="138"/>
        <pc:sldMkLst>
          <pc:docMk/>
          <pc:sldMk cId="3755678903" sldId="326"/>
        </pc:sldMkLst>
        <pc:picChg chg="add mod">
          <ac:chgData name="Wycherley, Emma" userId="e855b459-be6b-4c0b-97b0-903dfc169af3" providerId="ADAL" clId="{D4AAF11A-F018-42CC-9A9E-58EC7DF9EFF2}" dt="2021-03-09T14:12:26.217" v="138"/>
          <ac:picMkLst>
            <pc:docMk/>
            <pc:sldMk cId="3755678903" sldId="326"/>
            <ac:picMk id="7" creationId="{FEFF446B-C49B-448D-8CA4-8423813D60D0}"/>
          </ac:picMkLst>
        </pc:picChg>
      </pc:sldChg>
      <pc:sldChg chg="addSp delSp modSp modTransition modAnim">
        <pc:chgData name="Wycherley, Emma" userId="e855b459-be6b-4c0b-97b0-903dfc169af3" providerId="ADAL" clId="{D4AAF11A-F018-42CC-9A9E-58EC7DF9EFF2}" dt="2021-03-09T14:06:01.723" v="118"/>
        <pc:sldMkLst>
          <pc:docMk/>
          <pc:sldMk cId="1678685360" sldId="327"/>
        </pc:sldMkLst>
        <pc:picChg chg="add del mod">
          <ac:chgData name="Wycherley, Emma" userId="e855b459-be6b-4c0b-97b0-903dfc169af3" providerId="ADAL" clId="{D4AAF11A-F018-42CC-9A9E-58EC7DF9EFF2}" dt="2021-03-09T14:02:10.049" v="99"/>
          <ac:picMkLst>
            <pc:docMk/>
            <pc:sldMk cId="1678685360" sldId="327"/>
            <ac:picMk id="10" creationId="{AD92E7E5-8CFE-4877-9AA6-F90129757A11}"/>
          </ac:picMkLst>
        </pc:picChg>
        <pc:picChg chg="add del mod">
          <ac:chgData name="Wycherley, Emma" userId="e855b459-be6b-4c0b-97b0-903dfc169af3" providerId="ADAL" clId="{D4AAF11A-F018-42CC-9A9E-58EC7DF9EFF2}" dt="2021-03-09T14:02:27.023" v="101"/>
          <ac:picMkLst>
            <pc:docMk/>
            <pc:sldMk cId="1678685360" sldId="327"/>
            <ac:picMk id="11" creationId="{19140D5A-3E9A-418D-BAAA-62FAA58EC9CC}"/>
          </ac:picMkLst>
        </pc:picChg>
        <pc:picChg chg="add del mod">
          <ac:chgData name="Wycherley, Emma" userId="e855b459-be6b-4c0b-97b0-903dfc169af3" providerId="ADAL" clId="{D4AAF11A-F018-42CC-9A9E-58EC7DF9EFF2}" dt="2021-03-09T14:02:53.652" v="103"/>
          <ac:picMkLst>
            <pc:docMk/>
            <pc:sldMk cId="1678685360" sldId="327"/>
            <ac:picMk id="12" creationId="{6F12A963-5DD4-4CF1-97B3-C6D7F5AA6485}"/>
          </ac:picMkLst>
        </pc:picChg>
        <pc:picChg chg="add del mod">
          <ac:chgData name="Wycherley, Emma" userId="e855b459-be6b-4c0b-97b0-903dfc169af3" providerId="ADAL" clId="{D4AAF11A-F018-42CC-9A9E-58EC7DF9EFF2}" dt="2021-03-09T14:03:18.421" v="105"/>
          <ac:picMkLst>
            <pc:docMk/>
            <pc:sldMk cId="1678685360" sldId="327"/>
            <ac:picMk id="13" creationId="{673130B1-7B7B-40F7-9F02-E243FE87F726}"/>
          </ac:picMkLst>
        </pc:picChg>
        <pc:picChg chg="add del mod">
          <ac:chgData name="Wycherley, Emma" userId="e855b459-be6b-4c0b-97b0-903dfc169af3" providerId="ADAL" clId="{D4AAF11A-F018-42CC-9A9E-58EC7DF9EFF2}" dt="2021-03-09T14:03:48.148" v="107"/>
          <ac:picMkLst>
            <pc:docMk/>
            <pc:sldMk cId="1678685360" sldId="327"/>
            <ac:picMk id="14" creationId="{E373C479-7A63-46FC-A2D2-2D606B57CD21}"/>
          </ac:picMkLst>
        </pc:picChg>
        <pc:picChg chg="add del mod">
          <ac:chgData name="Wycherley, Emma" userId="e855b459-be6b-4c0b-97b0-903dfc169af3" providerId="ADAL" clId="{D4AAF11A-F018-42CC-9A9E-58EC7DF9EFF2}" dt="2021-03-09T14:04:15.647" v="109"/>
          <ac:picMkLst>
            <pc:docMk/>
            <pc:sldMk cId="1678685360" sldId="327"/>
            <ac:picMk id="16" creationId="{17EEECF9-51E0-4108-B1AC-4E32FD03AC83}"/>
          </ac:picMkLst>
        </pc:picChg>
        <pc:picChg chg="add del mod">
          <ac:chgData name="Wycherley, Emma" userId="e855b459-be6b-4c0b-97b0-903dfc169af3" providerId="ADAL" clId="{D4AAF11A-F018-42CC-9A9E-58EC7DF9EFF2}" dt="2021-03-09T14:04:32.447" v="111"/>
          <ac:picMkLst>
            <pc:docMk/>
            <pc:sldMk cId="1678685360" sldId="327"/>
            <ac:picMk id="18" creationId="{527FAF35-7CF6-4B9B-8CFF-96216E2B97A2}"/>
          </ac:picMkLst>
        </pc:picChg>
        <pc:picChg chg="add del mod">
          <ac:chgData name="Wycherley, Emma" userId="e855b459-be6b-4c0b-97b0-903dfc169af3" providerId="ADAL" clId="{D4AAF11A-F018-42CC-9A9E-58EC7DF9EFF2}" dt="2021-03-09T14:04:53.922" v="113"/>
          <ac:picMkLst>
            <pc:docMk/>
            <pc:sldMk cId="1678685360" sldId="327"/>
            <ac:picMk id="19" creationId="{D73B88B1-D35D-4B2B-B0F5-49F173AEB85B}"/>
          </ac:picMkLst>
        </pc:picChg>
        <pc:picChg chg="add del mod">
          <ac:chgData name="Wycherley, Emma" userId="e855b459-be6b-4c0b-97b0-903dfc169af3" providerId="ADAL" clId="{D4AAF11A-F018-42CC-9A9E-58EC7DF9EFF2}" dt="2021-03-09T14:05:15.146" v="115"/>
          <ac:picMkLst>
            <pc:docMk/>
            <pc:sldMk cId="1678685360" sldId="327"/>
            <ac:picMk id="20" creationId="{0B2367CC-33CC-4767-88AA-C90BBC1D4FE7}"/>
          </ac:picMkLst>
        </pc:picChg>
        <pc:picChg chg="add del mod">
          <ac:chgData name="Wycherley, Emma" userId="e855b459-be6b-4c0b-97b0-903dfc169af3" providerId="ADAL" clId="{D4AAF11A-F018-42CC-9A9E-58EC7DF9EFF2}" dt="2021-03-09T14:05:37.215" v="117"/>
          <ac:picMkLst>
            <pc:docMk/>
            <pc:sldMk cId="1678685360" sldId="327"/>
            <ac:picMk id="21" creationId="{C4AE27FE-FA8B-4DE9-8782-F0ACE43F6034}"/>
          </ac:picMkLst>
        </pc:picChg>
        <pc:picChg chg="add mod">
          <ac:chgData name="Wycherley, Emma" userId="e855b459-be6b-4c0b-97b0-903dfc169af3" providerId="ADAL" clId="{D4AAF11A-F018-42CC-9A9E-58EC7DF9EFF2}" dt="2021-03-09T14:06:01.723" v="118"/>
          <ac:picMkLst>
            <pc:docMk/>
            <pc:sldMk cId="1678685360" sldId="327"/>
            <ac:picMk id="22" creationId="{D1FE4B77-0FEF-46E2-A13E-C37266FAAAD1}"/>
          </ac:picMkLst>
        </pc:picChg>
      </pc:sldChg>
      <pc:sldChg chg="addSp delSp modSp modTransition modAnim">
        <pc:chgData name="Wycherley, Emma" userId="e855b459-be6b-4c0b-97b0-903dfc169af3" providerId="ADAL" clId="{D4AAF11A-F018-42CC-9A9E-58EC7DF9EFF2}" dt="2021-03-09T14:11:44.201" v="137"/>
        <pc:sldMkLst>
          <pc:docMk/>
          <pc:sldMk cId="1847805566" sldId="328"/>
        </pc:sldMkLst>
        <pc:picChg chg="add del mod">
          <ac:chgData name="Wycherley, Emma" userId="e855b459-be6b-4c0b-97b0-903dfc169af3" providerId="ADAL" clId="{D4AAF11A-F018-42CC-9A9E-58EC7DF9EFF2}" dt="2021-03-09T14:08:30.107" v="122"/>
          <ac:picMkLst>
            <pc:docMk/>
            <pc:sldMk cId="1847805566" sldId="328"/>
            <ac:picMk id="5" creationId="{52969540-7AF6-4945-B3C4-6082D8D176A5}"/>
          </ac:picMkLst>
        </pc:picChg>
        <pc:picChg chg="add del mod">
          <ac:chgData name="Wycherley, Emma" userId="e855b459-be6b-4c0b-97b0-903dfc169af3" providerId="ADAL" clId="{D4AAF11A-F018-42CC-9A9E-58EC7DF9EFF2}" dt="2021-03-09T14:08:57.940" v="124"/>
          <ac:picMkLst>
            <pc:docMk/>
            <pc:sldMk cId="1847805566" sldId="328"/>
            <ac:picMk id="6" creationId="{3E08460A-FB9F-43E1-8DA3-9BE514F30A4A}"/>
          </ac:picMkLst>
        </pc:picChg>
        <pc:picChg chg="add del mod">
          <ac:chgData name="Wycherley, Emma" userId="e855b459-be6b-4c0b-97b0-903dfc169af3" providerId="ADAL" clId="{D4AAF11A-F018-42CC-9A9E-58EC7DF9EFF2}" dt="2021-03-09T14:09:18.713" v="126"/>
          <ac:picMkLst>
            <pc:docMk/>
            <pc:sldMk cId="1847805566" sldId="328"/>
            <ac:picMk id="14" creationId="{80189F3E-3782-4B31-B4C0-C9C6BF7F08B6}"/>
          </ac:picMkLst>
        </pc:picChg>
        <pc:picChg chg="add del mod">
          <ac:chgData name="Wycherley, Emma" userId="e855b459-be6b-4c0b-97b0-903dfc169af3" providerId="ADAL" clId="{D4AAF11A-F018-42CC-9A9E-58EC7DF9EFF2}" dt="2021-03-09T14:09:31.325" v="128"/>
          <ac:picMkLst>
            <pc:docMk/>
            <pc:sldMk cId="1847805566" sldId="328"/>
            <ac:picMk id="15" creationId="{328476EB-2A13-4376-A40C-7D41E7AEDC4B}"/>
          </ac:picMkLst>
        </pc:picChg>
        <pc:picChg chg="add del mod">
          <ac:chgData name="Wycherley, Emma" userId="e855b459-be6b-4c0b-97b0-903dfc169af3" providerId="ADAL" clId="{D4AAF11A-F018-42CC-9A9E-58EC7DF9EFF2}" dt="2021-03-09T14:09:52.744" v="130"/>
          <ac:picMkLst>
            <pc:docMk/>
            <pc:sldMk cId="1847805566" sldId="328"/>
            <ac:picMk id="16" creationId="{73B9959A-E43A-4A61-BF9B-CC6FAE4DC182}"/>
          </ac:picMkLst>
        </pc:picChg>
        <pc:picChg chg="add del mod">
          <ac:chgData name="Wycherley, Emma" userId="e855b459-be6b-4c0b-97b0-903dfc169af3" providerId="ADAL" clId="{D4AAF11A-F018-42CC-9A9E-58EC7DF9EFF2}" dt="2021-03-09T14:10:17.872" v="132"/>
          <ac:picMkLst>
            <pc:docMk/>
            <pc:sldMk cId="1847805566" sldId="328"/>
            <ac:picMk id="17" creationId="{4682EAA1-B7DE-406E-8487-569F886517E1}"/>
          </ac:picMkLst>
        </pc:picChg>
        <pc:picChg chg="add del mod">
          <ac:chgData name="Wycherley, Emma" userId="e855b459-be6b-4c0b-97b0-903dfc169af3" providerId="ADAL" clId="{D4AAF11A-F018-42CC-9A9E-58EC7DF9EFF2}" dt="2021-03-09T14:10:32.297" v="134"/>
          <ac:picMkLst>
            <pc:docMk/>
            <pc:sldMk cId="1847805566" sldId="328"/>
            <ac:picMk id="18" creationId="{2E38495F-3114-4D05-BEFB-93785CC1CBB9}"/>
          </ac:picMkLst>
        </pc:picChg>
        <pc:picChg chg="add del mod">
          <ac:chgData name="Wycherley, Emma" userId="e855b459-be6b-4c0b-97b0-903dfc169af3" providerId="ADAL" clId="{D4AAF11A-F018-42CC-9A9E-58EC7DF9EFF2}" dt="2021-03-09T14:11:21.218" v="136"/>
          <ac:picMkLst>
            <pc:docMk/>
            <pc:sldMk cId="1847805566" sldId="328"/>
            <ac:picMk id="19" creationId="{0605AA3E-47D9-438A-ABD0-4FD7B80E033D}"/>
          </ac:picMkLst>
        </pc:picChg>
        <pc:picChg chg="add mod">
          <ac:chgData name="Wycherley, Emma" userId="e855b459-be6b-4c0b-97b0-903dfc169af3" providerId="ADAL" clId="{D4AAF11A-F018-42CC-9A9E-58EC7DF9EFF2}" dt="2021-03-09T14:11:44.201" v="137"/>
          <ac:picMkLst>
            <pc:docMk/>
            <pc:sldMk cId="1847805566" sldId="328"/>
            <ac:picMk id="20" creationId="{76EA416A-3616-4C50-9B01-9A9E28BC25FB}"/>
          </ac:picMkLst>
        </pc:picChg>
      </pc:sldChg>
      <pc:sldChg chg="addSp modSp">
        <pc:chgData name="Wycherley, Emma" userId="e855b459-be6b-4c0b-97b0-903dfc169af3" providerId="ADAL" clId="{D4AAF11A-F018-42CC-9A9E-58EC7DF9EFF2}" dt="2021-03-09T13:48:13.933" v="65"/>
        <pc:sldMkLst>
          <pc:docMk/>
          <pc:sldMk cId="158161015" sldId="330"/>
        </pc:sldMkLst>
        <pc:picChg chg="add mod">
          <ac:chgData name="Wycherley, Emma" userId="e855b459-be6b-4c0b-97b0-903dfc169af3" providerId="ADAL" clId="{D4AAF11A-F018-42CC-9A9E-58EC7DF9EFF2}" dt="2021-03-09T13:48:13.933" v="65"/>
          <ac:picMkLst>
            <pc:docMk/>
            <pc:sldMk cId="158161015" sldId="330"/>
            <ac:picMk id="5" creationId="{42D148F2-6219-49EB-A930-8AE5ADB78220}"/>
          </ac:picMkLst>
        </pc:picChg>
      </pc:sldChg>
      <pc:sldChg chg="addSp delSp modSp modTransition modAnim">
        <pc:chgData name="Wycherley, Emma" userId="e855b459-be6b-4c0b-97b0-903dfc169af3" providerId="ADAL" clId="{D4AAF11A-F018-42CC-9A9E-58EC7DF9EFF2}" dt="2021-03-09T13:46:20.148" v="63"/>
        <pc:sldMkLst>
          <pc:docMk/>
          <pc:sldMk cId="3832266521" sldId="331"/>
        </pc:sldMkLst>
        <pc:picChg chg="add del mod">
          <ac:chgData name="Wycherley, Emma" userId="e855b459-be6b-4c0b-97b0-903dfc169af3" providerId="ADAL" clId="{D4AAF11A-F018-42CC-9A9E-58EC7DF9EFF2}" dt="2021-03-09T13:45:04.546" v="60"/>
          <ac:picMkLst>
            <pc:docMk/>
            <pc:sldMk cId="3832266521" sldId="331"/>
            <ac:picMk id="3" creationId="{BE89CEB3-9115-4F83-A3C7-98A5E765EAE4}"/>
          </ac:picMkLst>
        </pc:picChg>
        <pc:picChg chg="add del mod">
          <ac:chgData name="Wycherley, Emma" userId="e855b459-be6b-4c0b-97b0-903dfc169af3" providerId="ADAL" clId="{D4AAF11A-F018-42CC-9A9E-58EC7DF9EFF2}" dt="2021-03-09T13:45:40.141" v="62"/>
          <ac:picMkLst>
            <pc:docMk/>
            <pc:sldMk cId="3832266521" sldId="331"/>
            <ac:picMk id="5" creationId="{6A612CA7-E929-486D-9582-2DFAD26E0EA1}"/>
          </ac:picMkLst>
        </pc:picChg>
        <pc:picChg chg="add mod">
          <ac:chgData name="Wycherley, Emma" userId="e855b459-be6b-4c0b-97b0-903dfc169af3" providerId="ADAL" clId="{D4AAF11A-F018-42CC-9A9E-58EC7DF9EFF2}" dt="2021-03-09T13:46:20.148" v="63"/>
          <ac:picMkLst>
            <pc:docMk/>
            <pc:sldMk cId="3832266521" sldId="331"/>
            <ac:picMk id="6" creationId="{97DAEB39-9C89-4B72-A2E7-B551BF2599B2}"/>
          </ac:picMkLst>
        </pc:picChg>
      </pc:sldChg>
      <pc:sldChg chg="addSp modSp">
        <pc:chgData name="Wycherley, Emma" userId="e855b459-be6b-4c0b-97b0-903dfc169af3" providerId="ADAL" clId="{D4AAF11A-F018-42CC-9A9E-58EC7DF9EFF2}" dt="2021-03-09T13:52:13.467" v="73"/>
        <pc:sldMkLst>
          <pc:docMk/>
          <pc:sldMk cId="1440673551" sldId="332"/>
        </pc:sldMkLst>
        <pc:picChg chg="add mod">
          <ac:chgData name="Wycherley, Emma" userId="e855b459-be6b-4c0b-97b0-903dfc169af3" providerId="ADAL" clId="{D4AAF11A-F018-42CC-9A9E-58EC7DF9EFF2}" dt="2021-03-09T13:52:13.467" v="73"/>
          <ac:picMkLst>
            <pc:docMk/>
            <pc:sldMk cId="1440673551" sldId="332"/>
            <ac:picMk id="5" creationId="{C3ACED54-AEC0-41A7-B4BE-963FB7F879C8}"/>
          </ac:picMkLst>
        </pc:picChg>
      </pc:sldChg>
      <pc:sldChg chg="addSp delSp modSp modTransition modAnim">
        <pc:chgData name="Wycherley, Emma" userId="e855b459-be6b-4c0b-97b0-903dfc169af3" providerId="ADAL" clId="{D4AAF11A-F018-42CC-9A9E-58EC7DF9EFF2}" dt="2021-03-09T13:35:02.747" v="41"/>
        <pc:sldMkLst>
          <pc:docMk/>
          <pc:sldMk cId="1136736021" sldId="460"/>
        </pc:sldMkLst>
        <pc:picChg chg="add del mod">
          <ac:chgData name="Wycherley, Emma" userId="e855b459-be6b-4c0b-97b0-903dfc169af3" providerId="ADAL" clId="{D4AAF11A-F018-42CC-9A9E-58EC7DF9EFF2}" dt="2021-03-08T19:25:34.077" v="1"/>
          <ac:picMkLst>
            <pc:docMk/>
            <pc:sldMk cId="1136736021" sldId="460"/>
            <ac:picMk id="3" creationId="{54E55CFD-55F8-4B1D-8674-9DB4C6A88B52}"/>
          </ac:picMkLst>
        </pc:picChg>
        <pc:picChg chg="add del mod">
          <ac:chgData name="Wycherley, Emma" userId="e855b459-be6b-4c0b-97b0-903dfc169af3" providerId="ADAL" clId="{D4AAF11A-F018-42CC-9A9E-58EC7DF9EFF2}" dt="2021-03-09T13:33:54.649" v="38"/>
          <ac:picMkLst>
            <pc:docMk/>
            <pc:sldMk cId="1136736021" sldId="460"/>
            <ac:picMk id="3" creationId="{71E5CAF3-A388-4A63-B949-63078ACF0F21}"/>
          </ac:picMkLst>
        </pc:picChg>
        <pc:picChg chg="add del mod">
          <ac:chgData name="Wycherley, Emma" userId="e855b459-be6b-4c0b-97b0-903dfc169af3" providerId="ADAL" clId="{D4AAF11A-F018-42CC-9A9E-58EC7DF9EFF2}" dt="2021-03-09T13:34:35.738" v="40"/>
          <ac:picMkLst>
            <pc:docMk/>
            <pc:sldMk cId="1136736021" sldId="460"/>
            <ac:picMk id="4" creationId="{909F7B60-D7C2-4A9F-A21D-9DE3455C5273}"/>
          </ac:picMkLst>
        </pc:picChg>
        <pc:picChg chg="add del mod">
          <ac:chgData name="Wycherley, Emma" userId="e855b459-be6b-4c0b-97b0-903dfc169af3" providerId="ADAL" clId="{D4AAF11A-F018-42CC-9A9E-58EC7DF9EFF2}" dt="2021-03-08T19:26:13.907" v="2"/>
          <ac:picMkLst>
            <pc:docMk/>
            <pc:sldMk cId="1136736021" sldId="460"/>
            <ac:picMk id="4" creationId="{F08F2B50-63C0-45A9-888D-1D3599C1238F}"/>
          </ac:picMkLst>
        </pc:picChg>
        <pc:picChg chg="add mod">
          <ac:chgData name="Wycherley, Emma" userId="e855b459-be6b-4c0b-97b0-903dfc169af3" providerId="ADAL" clId="{D4AAF11A-F018-42CC-9A9E-58EC7DF9EFF2}" dt="2021-03-09T13:35:02.747" v="41"/>
          <ac:picMkLst>
            <pc:docMk/>
            <pc:sldMk cId="1136736021" sldId="460"/>
            <ac:picMk id="5" creationId="{D6C479FE-C95B-4A4B-AD18-0E6A71CFF5FE}"/>
          </ac:picMkLst>
        </pc:picChg>
      </pc:sldChg>
      <pc:sldChg chg="addSp delSp modSp modTransition modAnim">
        <pc:chgData name="Wycherley, Emma" userId="e855b459-be6b-4c0b-97b0-903dfc169af3" providerId="ADAL" clId="{D4AAF11A-F018-42CC-9A9E-58EC7DF9EFF2}" dt="2021-03-09T13:39:28.697" v="50"/>
        <pc:sldMkLst>
          <pc:docMk/>
          <pc:sldMk cId="10259431" sldId="462"/>
        </pc:sldMkLst>
        <pc:picChg chg="add del mod">
          <ac:chgData name="Wycherley, Emma" userId="e855b459-be6b-4c0b-97b0-903dfc169af3" providerId="ADAL" clId="{D4AAF11A-F018-42CC-9A9E-58EC7DF9EFF2}" dt="2021-03-09T13:36:10.425" v="43"/>
          <ac:picMkLst>
            <pc:docMk/>
            <pc:sldMk cId="10259431" sldId="462"/>
            <ac:picMk id="3" creationId="{C527B998-B9E5-43AB-AE40-ACED59E9FA38}"/>
          </ac:picMkLst>
        </pc:picChg>
        <pc:picChg chg="add del mod">
          <ac:chgData name="Wycherley, Emma" userId="e855b459-be6b-4c0b-97b0-903dfc169af3" providerId="ADAL" clId="{D4AAF11A-F018-42CC-9A9E-58EC7DF9EFF2}" dt="2021-03-09T13:38:00.498" v="45"/>
          <ac:picMkLst>
            <pc:docMk/>
            <pc:sldMk cId="10259431" sldId="462"/>
            <ac:picMk id="4" creationId="{566AF8B7-9392-4015-A345-BF5BC6AC3422}"/>
          </ac:picMkLst>
        </pc:picChg>
        <pc:picChg chg="add del mod">
          <ac:chgData name="Wycherley, Emma" userId="e855b459-be6b-4c0b-97b0-903dfc169af3" providerId="ADAL" clId="{D4AAF11A-F018-42CC-9A9E-58EC7DF9EFF2}" dt="2021-03-09T13:38:18.725" v="47"/>
          <ac:picMkLst>
            <pc:docMk/>
            <pc:sldMk cId="10259431" sldId="462"/>
            <ac:picMk id="5" creationId="{0D9A3F06-B900-4C13-AEBE-F7DACA7C45F3}"/>
          </ac:picMkLst>
        </pc:picChg>
        <pc:picChg chg="add del mod">
          <ac:chgData name="Wycherley, Emma" userId="e855b459-be6b-4c0b-97b0-903dfc169af3" providerId="ADAL" clId="{D4AAF11A-F018-42CC-9A9E-58EC7DF9EFF2}" dt="2021-03-09T13:38:46.364" v="49"/>
          <ac:picMkLst>
            <pc:docMk/>
            <pc:sldMk cId="10259431" sldId="462"/>
            <ac:picMk id="6" creationId="{BA5D2526-2622-4503-8097-8E3861384962}"/>
          </ac:picMkLst>
        </pc:picChg>
        <pc:picChg chg="add mod">
          <ac:chgData name="Wycherley, Emma" userId="e855b459-be6b-4c0b-97b0-903dfc169af3" providerId="ADAL" clId="{D4AAF11A-F018-42CC-9A9E-58EC7DF9EFF2}" dt="2021-03-09T13:39:28.697" v="50"/>
          <ac:picMkLst>
            <pc:docMk/>
            <pc:sldMk cId="10259431" sldId="462"/>
            <ac:picMk id="7" creationId="{B8CA0399-F18C-48F2-8552-463C135DC39A}"/>
          </ac:picMkLst>
        </pc:picChg>
      </pc:sldChg>
      <pc:sldChg chg="addSp delSp modSp modTransition modAnim">
        <pc:chgData name="Wycherley, Emma" userId="e855b459-be6b-4c0b-97b0-903dfc169af3" providerId="ADAL" clId="{D4AAF11A-F018-42CC-9A9E-58EC7DF9EFF2}" dt="2021-03-09T13:58:10.369" v="86"/>
        <pc:sldMkLst>
          <pc:docMk/>
          <pc:sldMk cId="3278554538" sldId="463"/>
        </pc:sldMkLst>
        <pc:picChg chg="add del mod">
          <ac:chgData name="Wycherley, Emma" userId="e855b459-be6b-4c0b-97b0-903dfc169af3" providerId="ADAL" clId="{D4AAF11A-F018-42CC-9A9E-58EC7DF9EFF2}" dt="2021-03-09T13:55:06.136" v="79"/>
          <ac:picMkLst>
            <pc:docMk/>
            <pc:sldMk cId="3278554538" sldId="463"/>
            <ac:picMk id="2" creationId="{B5BEB82E-0877-4783-A49A-D006488BC1ED}"/>
          </ac:picMkLst>
        </pc:picChg>
        <pc:picChg chg="add del mod">
          <ac:chgData name="Wycherley, Emma" userId="e855b459-be6b-4c0b-97b0-903dfc169af3" providerId="ADAL" clId="{D4AAF11A-F018-42CC-9A9E-58EC7DF9EFF2}" dt="2021-03-09T13:55:29.234" v="81"/>
          <ac:picMkLst>
            <pc:docMk/>
            <pc:sldMk cId="3278554538" sldId="463"/>
            <ac:picMk id="4" creationId="{5603FE8A-277B-40D7-ACA5-6D1B21B89D1B}"/>
          </ac:picMkLst>
        </pc:picChg>
        <pc:picChg chg="add del mod">
          <ac:chgData name="Wycherley, Emma" userId="e855b459-be6b-4c0b-97b0-903dfc169af3" providerId="ADAL" clId="{D4AAF11A-F018-42CC-9A9E-58EC7DF9EFF2}" dt="2021-03-09T13:56:03.354" v="83"/>
          <ac:picMkLst>
            <pc:docMk/>
            <pc:sldMk cId="3278554538" sldId="463"/>
            <ac:picMk id="5" creationId="{3528F16B-48F8-439B-BDF2-86009AACB4D9}"/>
          </ac:picMkLst>
        </pc:picChg>
        <pc:picChg chg="add del mod">
          <ac:chgData name="Wycherley, Emma" userId="e855b459-be6b-4c0b-97b0-903dfc169af3" providerId="ADAL" clId="{D4AAF11A-F018-42CC-9A9E-58EC7DF9EFF2}" dt="2021-03-09T13:57:27.247" v="85"/>
          <ac:picMkLst>
            <pc:docMk/>
            <pc:sldMk cId="3278554538" sldId="463"/>
            <ac:picMk id="6" creationId="{BC308E7E-620E-42DE-8F95-70F59AD66D9B}"/>
          </ac:picMkLst>
        </pc:picChg>
        <pc:picChg chg="add mod">
          <ac:chgData name="Wycherley, Emma" userId="e855b459-be6b-4c0b-97b0-903dfc169af3" providerId="ADAL" clId="{D4AAF11A-F018-42CC-9A9E-58EC7DF9EFF2}" dt="2021-03-09T13:58:10.369" v="86"/>
          <ac:picMkLst>
            <pc:docMk/>
            <pc:sldMk cId="3278554538" sldId="463"/>
            <ac:picMk id="7" creationId="{D88D662F-64D5-4482-B650-7EB3656D04A3}"/>
          </ac:picMkLst>
        </pc:picChg>
      </pc:sldChg>
      <pc:sldChg chg="addSp modSp">
        <pc:chgData name="Wycherley, Emma" userId="e855b459-be6b-4c0b-97b0-903dfc169af3" providerId="ADAL" clId="{D4AAF11A-F018-42CC-9A9E-58EC7DF9EFF2}" dt="2021-03-09T13:59:12.406" v="87"/>
        <pc:sldMkLst>
          <pc:docMk/>
          <pc:sldMk cId="596954816" sldId="464"/>
        </pc:sldMkLst>
        <pc:picChg chg="add mod">
          <ac:chgData name="Wycherley, Emma" userId="e855b459-be6b-4c0b-97b0-903dfc169af3" providerId="ADAL" clId="{D4AAF11A-F018-42CC-9A9E-58EC7DF9EFF2}" dt="2021-03-09T13:59:12.406" v="87"/>
          <ac:picMkLst>
            <pc:docMk/>
            <pc:sldMk cId="596954816" sldId="464"/>
            <ac:picMk id="3" creationId="{7C7A2A90-EE9E-4747-808B-33DCE32C5162}"/>
          </ac:picMkLst>
        </pc:picChg>
      </pc:sldChg>
      <pc:sldChg chg="addSp delSp modSp modTransition modAnim">
        <pc:chgData name="Wycherley, Emma" userId="e855b459-be6b-4c0b-97b0-903dfc169af3" providerId="ADAL" clId="{D4AAF11A-F018-42CC-9A9E-58EC7DF9EFF2}" dt="2021-03-09T14:00:32.284" v="92"/>
        <pc:sldMkLst>
          <pc:docMk/>
          <pc:sldMk cId="2165745496" sldId="465"/>
        </pc:sldMkLst>
        <pc:picChg chg="add del mod">
          <ac:chgData name="Wycherley, Emma" userId="e855b459-be6b-4c0b-97b0-903dfc169af3" providerId="ADAL" clId="{D4AAF11A-F018-42CC-9A9E-58EC7DF9EFF2}" dt="2021-03-09T13:59:45.702" v="89"/>
          <ac:picMkLst>
            <pc:docMk/>
            <pc:sldMk cId="2165745496" sldId="465"/>
            <ac:picMk id="3" creationId="{26FECE0F-C1BA-4D99-ADF3-8423A508D6B7}"/>
          </ac:picMkLst>
        </pc:picChg>
        <pc:picChg chg="add del mod">
          <ac:chgData name="Wycherley, Emma" userId="e855b459-be6b-4c0b-97b0-903dfc169af3" providerId="ADAL" clId="{D4AAF11A-F018-42CC-9A9E-58EC7DF9EFF2}" dt="2021-03-09T14:00:07.570" v="91"/>
          <ac:picMkLst>
            <pc:docMk/>
            <pc:sldMk cId="2165745496" sldId="465"/>
            <ac:picMk id="4" creationId="{A492EAA6-E7FE-41AF-9BC8-74126E37EA11}"/>
          </ac:picMkLst>
        </pc:picChg>
        <pc:picChg chg="add mod">
          <ac:chgData name="Wycherley, Emma" userId="e855b459-be6b-4c0b-97b0-903dfc169af3" providerId="ADAL" clId="{D4AAF11A-F018-42CC-9A9E-58EC7DF9EFF2}" dt="2021-03-09T14:00:32.284" v="92"/>
          <ac:picMkLst>
            <pc:docMk/>
            <pc:sldMk cId="2165745496" sldId="465"/>
            <ac:picMk id="5" creationId="{C76B9E72-B8ED-465A-B45F-36D138C6FAD7}"/>
          </ac:picMkLst>
        </pc:picChg>
      </pc:sldChg>
      <pc:sldChg chg="addSp modSp">
        <pc:chgData name="Wycherley, Emma" userId="e855b459-be6b-4c0b-97b0-903dfc169af3" providerId="ADAL" clId="{D4AAF11A-F018-42CC-9A9E-58EC7DF9EFF2}" dt="2021-03-09T14:12:52.352" v="139"/>
        <pc:sldMkLst>
          <pc:docMk/>
          <pc:sldMk cId="897325301" sldId="466"/>
        </pc:sldMkLst>
        <pc:picChg chg="add mod">
          <ac:chgData name="Wycherley, Emma" userId="e855b459-be6b-4c0b-97b0-903dfc169af3" providerId="ADAL" clId="{D4AAF11A-F018-42CC-9A9E-58EC7DF9EFF2}" dt="2021-03-09T14:12:52.352" v="139"/>
          <ac:picMkLst>
            <pc:docMk/>
            <pc:sldMk cId="897325301" sldId="466"/>
            <ac:picMk id="3" creationId="{7A60E503-D50E-40B5-A34B-55F94A098F77}"/>
          </ac:picMkLst>
        </pc:picChg>
      </pc:sldChg>
      <pc:sldChg chg="addSp modSp">
        <pc:chgData name="Wycherley, Emma" userId="e855b459-be6b-4c0b-97b0-903dfc169af3" providerId="ADAL" clId="{D4AAF11A-F018-42CC-9A9E-58EC7DF9EFF2}" dt="2021-03-09T13:42:12.564" v="51"/>
        <pc:sldMkLst>
          <pc:docMk/>
          <pc:sldMk cId="3825778943" sldId="467"/>
        </pc:sldMkLst>
        <pc:picChg chg="add mod">
          <ac:chgData name="Wycherley, Emma" userId="e855b459-be6b-4c0b-97b0-903dfc169af3" providerId="ADAL" clId="{D4AAF11A-F018-42CC-9A9E-58EC7DF9EFF2}" dt="2021-03-09T13:42:12.564" v="51"/>
          <ac:picMkLst>
            <pc:docMk/>
            <pc:sldMk cId="3825778943" sldId="467"/>
            <ac:picMk id="3" creationId="{9584909F-C169-40A0-80B1-CCE4F8312E0D}"/>
          </ac:picMkLst>
        </pc:picChg>
      </pc:sldChg>
      <pc:sldChg chg="addSp delSp modSp new del mod setBg">
        <pc:chgData name="Wycherley, Emma" userId="e855b459-be6b-4c0b-97b0-903dfc169af3" providerId="ADAL" clId="{D4AAF11A-F018-42CC-9A9E-58EC7DF9EFF2}" dt="2021-03-09T12:51:54.485" v="17" actId="47"/>
        <pc:sldMkLst>
          <pc:docMk/>
          <pc:sldMk cId="1386572371" sldId="468"/>
        </pc:sldMkLst>
        <pc:spChg chg="del">
          <ac:chgData name="Wycherley, Emma" userId="e855b459-be6b-4c0b-97b0-903dfc169af3" providerId="ADAL" clId="{D4AAF11A-F018-42CC-9A9E-58EC7DF9EFF2}" dt="2021-03-09T12:50:58.443" v="11" actId="478"/>
          <ac:spMkLst>
            <pc:docMk/>
            <pc:sldMk cId="1386572371" sldId="468"/>
            <ac:spMk id="2" creationId="{4369F2F5-726B-4B58-A9D5-DB546FCFA58F}"/>
          </ac:spMkLst>
        </pc:spChg>
        <pc:spChg chg="del">
          <ac:chgData name="Wycherley, Emma" userId="e855b459-be6b-4c0b-97b0-903dfc169af3" providerId="ADAL" clId="{D4AAF11A-F018-42CC-9A9E-58EC7DF9EFF2}" dt="2021-03-09T12:50:55.448" v="10" actId="478"/>
          <ac:spMkLst>
            <pc:docMk/>
            <pc:sldMk cId="1386572371" sldId="468"/>
            <ac:spMk id="3" creationId="{C394CA86-3453-45A5-9196-D156C4E5E8D9}"/>
          </ac:spMkLst>
        </pc:spChg>
        <pc:spChg chg="add del">
          <ac:chgData name="Wycherley, Emma" userId="e855b459-be6b-4c0b-97b0-903dfc169af3" providerId="ADAL" clId="{D4AAF11A-F018-42CC-9A9E-58EC7DF9EFF2}" dt="2021-03-09T12:51:10.831" v="13" actId="26606"/>
          <ac:spMkLst>
            <pc:docMk/>
            <pc:sldMk cId="1386572371" sldId="468"/>
            <ac:spMk id="9" creationId="{B670DBD5-770C-4383-9F54-5B86E86BD5BB}"/>
          </ac:spMkLst>
        </pc:spChg>
        <pc:picChg chg="add mod modCrop">
          <ac:chgData name="Wycherley, Emma" userId="e855b459-be6b-4c0b-97b0-903dfc169af3" providerId="ADAL" clId="{D4AAF11A-F018-42CC-9A9E-58EC7DF9EFF2}" dt="2021-03-09T12:51:52.347" v="16" actId="732"/>
          <ac:picMkLst>
            <pc:docMk/>
            <pc:sldMk cId="1386572371" sldId="468"/>
            <ac:picMk id="4" creationId="{1D325B3B-EBBC-4849-BD0A-E861AFF956CF}"/>
          </ac:picMkLst>
        </pc:picChg>
      </pc:sldChg>
      <pc:sldChg chg="addSp delSp modSp new mod setBg">
        <pc:chgData name="Wycherley, Emma" userId="e855b459-be6b-4c0b-97b0-903dfc169af3" providerId="ADAL" clId="{D4AAF11A-F018-42CC-9A9E-58EC7DF9EFF2}" dt="2021-03-09T13:53:01.193" v="74"/>
        <pc:sldMkLst>
          <pc:docMk/>
          <pc:sldMk cId="1805147709" sldId="468"/>
        </pc:sldMkLst>
        <pc:spChg chg="del">
          <ac:chgData name="Wycherley, Emma" userId="e855b459-be6b-4c0b-97b0-903dfc169af3" providerId="ADAL" clId="{D4AAF11A-F018-42CC-9A9E-58EC7DF9EFF2}" dt="2021-03-09T12:53:18.799" v="31" actId="478"/>
          <ac:spMkLst>
            <pc:docMk/>
            <pc:sldMk cId="1805147709" sldId="468"/>
            <ac:spMk id="2" creationId="{50A04C96-509D-4550-BB68-20EFC31E1115}"/>
          </ac:spMkLst>
        </pc:spChg>
        <pc:spChg chg="del">
          <ac:chgData name="Wycherley, Emma" userId="e855b459-be6b-4c0b-97b0-903dfc169af3" providerId="ADAL" clId="{D4AAF11A-F018-42CC-9A9E-58EC7DF9EFF2}" dt="2021-03-09T12:53:22.445" v="32" actId="478"/>
          <ac:spMkLst>
            <pc:docMk/>
            <pc:sldMk cId="1805147709" sldId="468"/>
            <ac:spMk id="3" creationId="{C64F9E62-A6AA-403F-A3A8-E0B06856A3D0}"/>
          </ac:spMkLst>
        </pc:spChg>
        <pc:spChg chg="add del">
          <ac:chgData name="Wycherley, Emma" userId="e855b459-be6b-4c0b-97b0-903dfc169af3" providerId="ADAL" clId="{D4AAF11A-F018-42CC-9A9E-58EC7DF9EFF2}" dt="2021-03-09T12:53:40.530" v="36" actId="26606"/>
          <ac:spMkLst>
            <pc:docMk/>
            <pc:sldMk cId="1805147709" sldId="468"/>
            <ac:spMk id="10" creationId="{80CCAACE-815D-4A79-875A-B7EFC28F7D2B}"/>
          </ac:spMkLst>
        </pc:spChg>
        <pc:picChg chg="add mod">
          <ac:chgData name="Wycherley, Emma" userId="e855b459-be6b-4c0b-97b0-903dfc169af3" providerId="ADAL" clId="{D4AAF11A-F018-42CC-9A9E-58EC7DF9EFF2}" dt="2021-03-09T12:53:40.530" v="36" actId="26606"/>
          <ac:picMkLst>
            <pc:docMk/>
            <pc:sldMk cId="1805147709" sldId="468"/>
            <ac:picMk id="4" creationId="{F1A46CF8-C7DB-43D9-AB8D-F1440A134526}"/>
          </ac:picMkLst>
        </pc:picChg>
        <pc:picChg chg="add mod">
          <ac:chgData name="Wycherley, Emma" userId="e855b459-be6b-4c0b-97b0-903dfc169af3" providerId="ADAL" clId="{D4AAF11A-F018-42CC-9A9E-58EC7DF9EFF2}" dt="2021-03-09T12:53:40.530" v="36" actId="26606"/>
          <ac:picMkLst>
            <pc:docMk/>
            <pc:sldMk cId="1805147709" sldId="468"/>
            <ac:picMk id="5" creationId="{A673A52B-6680-415B-88FB-A7D20D856838}"/>
          </ac:picMkLst>
        </pc:picChg>
        <pc:picChg chg="add mod">
          <ac:chgData name="Wycherley, Emma" userId="e855b459-be6b-4c0b-97b0-903dfc169af3" providerId="ADAL" clId="{D4AAF11A-F018-42CC-9A9E-58EC7DF9EFF2}" dt="2021-03-09T13:53:01.193" v="74"/>
          <ac:picMkLst>
            <pc:docMk/>
            <pc:sldMk cId="1805147709" sldId="468"/>
            <ac:picMk id="6" creationId="{70E521DF-3F5C-4B34-8843-09A8C00A08D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E147586-BF6B-41AF-97B6-CB6DF928FCD4}" type="datetimeFigureOut">
              <a:rPr lang="en-GB" smtClean="0"/>
              <a:t>10/03/2021</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354DF42-B7CD-4373-88E3-F00F348069B3}" type="slidenum">
              <a:rPr lang="en-GB" smtClean="0"/>
              <a:t>‹#›</a:t>
            </a:fld>
            <a:endParaRPr lang="en-GB" dirty="0"/>
          </a:p>
        </p:txBody>
      </p:sp>
    </p:spTree>
    <p:extLst>
      <p:ext uri="{BB962C8B-B14F-4D97-AF65-F5344CB8AC3E}">
        <p14:creationId xmlns:p14="http://schemas.microsoft.com/office/powerpoint/2010/main" val="3954469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0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85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497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103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27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88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Insert Video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B0412-B402-4DD4-A569-E91B36811ED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8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B318-8729-4E29-A299-8862926C2AAD}"/>
              </a:ext>
            </a:extLst>
          </p:cNvPr>
          <p:cNvSpPr>
            <a:spLocks noGrp="1"/>
          </p:cNvSpPr>
          <p:nvPr>
            <p:ph type="ctrTitle"/>
          </p:nvPr>
        </p:nvSpPr>
        <p:spPr>
          <a:xfrm>
            <a:off x="2032000" y="1122363"/>
            <a:ext cx="12192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989A2C-D9BC-41C9-9AF8-D3C2A26BE5A3}"/>
              </a:ext>
            </a:extLst>
          </p:cNvPr>
          <p:cNvSpPr>
            <a:spLocks noGrp="1"/>
          </p:cNvSpPr>
          <p:nvPr>
            <p:ph type="subTitle" idx="1"/>
          </p:nvPr>
        </p:nvSpPr>
        <p:spPr>
          <a:xfrm>
            <a:off x="2032000" y="3602038"/>
            <a:ext cx="12192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CBF024-F864-4194-A418-A2B28F346A72}"/>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5" name="Footer Placeholder 4">
            <a:extLst>
              <a:ext uri="{FF2B5EF4-FFF2-40B4-BE49-F238E27FC236}">
                <a16:creationId xmlns:a16="http://schemas.microsoft.com/office/drawing/2014/main" id="{4BC3FFA8-69BB-46A9-86B6-6CC1E65F772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9374D59-68A8-4F75-AA67-B667CB65EA9B}"/>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1040940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E911-983D-4A02-A986-B9078B540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13103C-039D-4F9C-AB9E-A2226D2C5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2E08CD-3CAF-4B18-A823-D89E8B481E05}"/>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5" name="Footer Placeholder 4">
            <a:extLst>
              <a:ext uri="{FF2B5EF4-FFF2-40B4-BE49-F238E27FC236}">
                <a16:creationId xmlns:a16="http://schemas.microsoft.com/office/drawing/2014/main" id="{2BF224DA-043B-4256-B1B5-B581A5FA5FB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971629B-9664-43D4-B627-CFFABCD22B09}"/>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2788872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90FE7-4690-4073-A7DF-724C845760B1}"/>
              </a:ext>
            </a:extLst>
          </p:cNvPr>
          <p:cNvSpPr>
            <a:spLocks noGrp="1"/>
          </p:cNvSpPr>
          <p:nvPr>
            <p:ph type="title" orient="vert"/>
          </p:nvPr>
        </p:nvSpPr>
        <p:spPr>
          <a:xfrm>
            <a:off x="11633200" y="365125"/>
            <a:ext cx="35052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3B6AB7-FAB4-4F27-88DA-D97003255305}"/>
              </a:ext>
            </a:extLst>
          </p:cNvPr>
          <p:cNvSpPr>
            <a:spLocks noGrp="1"/>
          </p:cNvSpPr>
          <p:nvPr>
            <p:ph type="body" orient="vert" idx="1"/>
          </p:nvPr>
        </p:nvSpPr>
        <p:spPr>
          <a:xfrm>
            <a:off x="1117600" y="365125"/>
            <a:ext cx="10312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30B06-1F31-4894-B4F3-5CE06ED09CE6}"/>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5" name="Footer Placeholder 4">
            <a:extLst>
              <a:ext uri="{FF2B5EF4-FFF2-40B4-BE49-F238E27FC236}">
                <a16:creationId xmlns:a16="http://schemas.microsoft.com/office/drawing/2014/main" id="{63F3FE3F-7BCF-4B4E-AE01-747163881FC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3DEABFB-903F-4EBD-A629-0E6BE1EA230F}"/>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1342357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C038-BA52-4604-B0F6-4CBEAC8B4D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70DE04-CBA8-45E1-A248-905A7328F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113DDE-773C-4828-A206-73ADC02BD1BF}"/>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5" name="Footer Placeholder 4">
            <a:extLst>
              <a:ext uri="{FF2B5EF4-FFF2-40B4-BE49-F238E27FC236}">
                <a16:creationId xmlns:a16="http://schemas.microsoft.com/office/drawing/2014/main" id="{ADC1E7CB-1B99-4354-9002-77A36628BF0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03DFE06-500C-4AC7-9D72-976EC6B15D66}"/>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315856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FA378-A2E6-4E59-A1A1-7309D395CC33}"/>
              </a:ext>
            </a:extLst>
          </p:cNvPr>
          <p:cNvSpPr>
            <a:spLocks noGrp="1"/>
          </p:cNvSpPr>
          <p:nvPr>
            <p:ph type="title"/>
          </p:nvPr>
        </p:nvSpPr>
        <p:spPr>
          <a:xfrm>
            <a:off x="1109133" y="1709739"/>
            <a:ext cx="140208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862FCB-7FBF-4D6B-BB6E-8BBF0608201E}"/>
              </a:ext>
            </a:extLst>
          </p:cNvPr>
          <p:cNvSpPr>
            <a:spLocks noGrp="1"/>
          </p:cNvSpPr>
          <p:nvPr>
            <p:ph type="body" idx="1"/>
          </p:nvPr>
        </p:nvSpPr>
        <p:spPr>
          <a:xfrm>
            <a:off x="1109133" y="4589464"/>
            <a:ext cx="140208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F4945-EA1A-41F9-875F-5D29C95AE535}"/>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5" name="Footer Placeholder 4">
            <a:extLst>
              <a:ext uri="{FF2B5EF4-FFF2-40B4-BE49-F238E27FC236}">
                <a16:creationId xmlns:a16="http://schemas.microsoft.com/office/drawing/2014/main" id="{AD6D924D-19FD-4FD9-8CEE-740E5C220CF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991A4FC-31FE-4931-9605-D7391F7837E3}"/>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396707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66A1-E065-4171-BFAD-95AA48E507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EDF85C-D48C-4622-802F-1C29B8AE05B5}"/>
              </a:ext>
            </a:extLst>
          </p:cNvPr>
          <p:cNvSpPr>
            <a:spLocks noGrp="1"/>
          </p:cNvSpPr>
          <p:nvPr>
            <p:ph sz="half" idx="1"/>
          </p:nvPr>
        </p:nvSpPr>
        <p:spPr>
          <a:xfrm>
            <a:off x="1117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B88F57-74E3-4F36-8053-502690635D39}"/>
              </a:ext>
            </a:extLst>
          </p:cNvPr>
          <p:cNvSpPr>
            <a:spLocks noGrp="1"/>
          </p:cNvSpPr>
          <p:nvPr>
            <p:ph sz="half" idx="2"/>
          </p:nvPr>
        </p:nvSpPr>
        <p:spPr>
          <a:xfrm>
            <a:off x="8229600" y="1825625"/>
            <a:ext cx="6908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B4D627-7936-4C92-9B5E-4D2CE4B91B23}"/>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6" name="Footer Placeholder 5">
            <a:extLst>
              <a:ext uri="{FF2B5EF4-FFF2-40B4-BE49-F238E27FC236}">
                <a16:creationId xmlns:a16="http://schemas.microsoft.com/office/drawing/2014/main" id="{B5446C24-1BEB-4F29-A20C-B5456D02E32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194A489-E384-4169-9CF2-84C780909DFA}"/>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1774484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158B-99AD-4561-B6E0-D68DA9F72F3B}"/>
              </a:ext>
            </a:extLst>
          </p:cNvPr>
          <p:cNvSpPr>
            <a:spLocks noGrp="1"/>
          </p:cNvSpPr>
          <p:nvPr>
            <p:ph type="title"/>
          </p:nvPr>
        </p:nvSpPr>
        <p:spPr>
          <a:xfrm>
            <a:off x="1119717" y="365126"/>
            <a:ext cx="140208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C7E863-3C2B-4951-BAF6-F3646C558712}"/>
              </a:ext>
            </a:extLst>
          </p:cNvPr>
          <p:cNvSpPr>
            <a:spLocks noGrp="1"/>
          </p:cNvSpPr>
          <p:nvPr>
            <p:ph type="body" idx="1"/>
          </p:nvPr>
        </p:nvSpPr>
        <p:spPr>
          <a:xfrm>
            <a:off x="1119718" y="1681163"/>
            <a:ext cx="687704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FBA79-6274-4BB3-BE94-B3956E5E04E7}"/>
              </a:ext>
            </a:extLst>
          </p:cNvPr>
          <p:cNvSpPr>
            <a:spLocks noGrp="1"/>
          </p:cNvSpPr>
          <p:nvPr>
            <p:ph sz="half" idx="2"/>
          </p:nvPr>
        </p:nvSpPr>
        <p:spPr>
          <a:xfrm>
            <a:off x="1119718" y="2505075"/>
            <a:ext cx="68770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BC2654-F7B1-409F-9F10-E8C906EE598B}"/>
              </a:ext>
            </a:extLst>
          </p:cNvPr>
          <p:cNvSpPr>
            <a:spLocks noGrp="1"/>
          </p:cNvSpPr>
          <p:nvPr>
            <p:ph type="body" sz="quarter" idx="3"/>
          </p:nvPr>
        </p:nvSpPr>
        <p:spPr>
          <a:xfrm>
            <a:off x="8229600" y="1681163"/>
            <a:ext cx="69109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9C4DAE-1708-4B3E-81C1-0A1991830A15}"/>
              </a:ext>
            </a:extLst>
          </p:cNvPr>
          <p:cNvSpPr>
            <a:spLocks noGrp="1"/>
          </p:cNvSpPr>
          <p:nvPr>
            <p:ph sz="quarter" idx="4"/>
          </p:nvPr>
        </p:nvSpPr>
        <p:spPr>
          <a:xfrm>
            <a:off x="8229600" y="2505075"/>
            <a:ext cx="69109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217FCE-D6AB-4D16-8440-D6260B974132}"/>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8" name="Footer Placeholder 7">
            <a:extLst>
              <a:ext uri="{FF2B5EF4-FFF2-40B4-BE49-F238E27FC236}">
                <a16:creationId xmlns:a16="http://schemas.microsoft.com/office/drawing/2014/main" id="{ED5747A3-F68F-48CB-92C7-3B370D626E7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10DCC4D3-F2D8-4242-9020-5F3EB3662865}"/>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139298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781F-FBAE-4EFC-B0F8-F99A04EB8F1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A0240A-6668-4DDB-AE81-DEF9F9C81AB8}"/>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4" name="Footer Placeholder 3">
            <a:extLst>
              <a:ext uri="{FF2B5EF4-FFF2-40B4-BE49-F238E27FC236}">
                <a16:creationId xmlns:a16="http://schemas.microsoft.com/office/drawing/2014/main" id="{2F4C3C57-5982-45C0-AACF-56DFF531FD2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6F6311AF-BF5E-431E-A723-21CB352358EC}"/>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48946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7F484C-0DD3-4C37-8F4D-0B304AE733F1}"/>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3" name="Footer Placeholder 2">
            <a:extLst>
              <a:ext uri="{FF2B5EF4-FFF2-40B4-BE49-F238E27FC236}">
                <a16:creationId xmlns:a16="http://schemas.microsoft.com/office/drawing/2014/main" id="{6C13B021-2AE2-4341-811C-D619CC44FB3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A2E48BB-D17A-4544-9568-A02DF7D28D8B}"/>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116964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E42B-2DC7-4CB6-923E-9BC29CCC1F7C}"/>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6E8176-10FB-4CDA-902A-E5D7E94D5FA2}"/>
              </a:ext>
            </a:extLst>
          </p:cNvPr>
          <p:cNvSpPr>
            <a:spLocks noGrp="1"/>
          </p:cNvSpPr>
          <p:nvPr>
            <p:ph idx="1"/>
          </p:nvPr>
        </p:nvSpPr>
        <p:spPr>
          <a:xfrm>
            <a:off x="6910917" y="987426"/>
            <a:ext cx="82296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B13788-1AD7-4085-BC43-8C384C53A434}"/>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E4EBE-3141-48E0-A399-2745C71DE8A6}"/>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6" name="Footer Placeholder 5">
            <a:extLst>
              <a:ext uri="{FF2B5EF4-FFF2-40B4-BE49-F238E27FC236}">
                <a16:creationId xmlns:a16="http://schemas.microsoft.com/office/drawing/2014/main" id="{794C0EC4-061E-4F98-88C8-0274B4CF03C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EB32961-F079-4C92-928D-A8C25E2D5497}"/>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212481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8A80-939C-437D-8F02-99880A4854A0}"/>
              </a:ext>
            </a:extLst>
          </p:cNvPr>
          <p:cNvSpPr>
            <a:spLocks noGrp="1"/>
          </p:cNvSpPr>
          <p:nvPr>
            <p:ph type="title"/>
          </p:nvPr>
        </p:nvSpPr>
        <p:spPr>
          <a:xfrm>
            <a:off x="1119718" y="457200"/>
            <a:ext cx="5242983"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956EAE-9647-4F2B-B61C-14F279495891}"/>
              </a:ext>
            </a:extLst>
          </p:cNvPr>
          <p:cNvSpPr>
            <a:spLocks noGrp="1"/>
          </p:cNvSpPr>
          <p:nvPr>
            <p:ph type="pic" idx="1"/>
          </p:nvPr>
        </p:nvSpPr>
        <p:spPr>
          <a:xfrm>
            <a:off x="6910917" y="987426"/>
            <a:ext cx="82296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91CAE27D-10B1-48F7-8A59-A92D400285CA}"/>
              </a:ext>
            </a:extLst>
          </p:cNvPr>
          <p:cNvSpPr>
            <a:spLocks noGrp="1"/>
          </p:cNvSpPr>
          <p:nvPr>
            <p:ph type="body" sz="half" idx="2"/>
          </p:nvPr>
        </p:nvSpPr>
        <p:spPr>
          <a:xfrm>
            <a:off x="1119718" y="2057400"/>
            <a:ext cx="524298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108CF-EBE9-4829-A022-AD082959C726}"/>
              </a:ext>
            </a:extLst>
          </p:cNvPr>
          <p:cNvSpPr>
            <a:spLocks noGrp="1"/>
          </p:cNvSpPr>
          <p:nvPr>
            <p:ph type="dt" sz="half" idx="10"/>
          </p:nvPr>
        </p:nvSpPr>
        <p:spPr/>
        <p:txBody>
          <a:bodyPr/>
          <a:lstStyle/>
          <a:p>
            <a:fld id="{9DE8C6A7-1CAC-4C5D-855F-C15879694FF7}" type="datetimeFigureOut">
              <a:rPr lang="en-GB" smtClean="0"/>
              <a:t>10/03/2021</a:t>
            </a:fld>
            <a:endParaRPr lang="en-GB" dirty="0"/>
          </a:p>
        </p:txBody>
      </p:sp>
      <p:sp>
        <p:nvSpPr>
          <p:cNvPr id="6" name="Footer Placeholder 5">
            <a:extLst>
              <a:ext uri="{FF2B5EF4-FFF2-40B4-BE49-F238E27FC236}">
                <a16:creationId xmlns:a16="http://schemas.microsoft.com/office/drawing/2014/main" id="{9A02CBFD-2B78-4CFA-B36A-C40B55C9D11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7787DE3-E05F-4D89-8998-96F0AD341B37}"/>
              </a:ext>
            </a:extLst>
          </p:cNvPr>
          <p:cNvSpPr>
            <a:spLocks noGrp="1"/>
          </p:cNvSpPr>
          <p:nvPr>
            <p:ph type="sldNum" sz="quarter" idx="12"/>
          </p:nvPr>
        </p:nvSpPr>
        <p:spPr/>
        <p:txBody>
          <a:bodyPr/>
          <a:lstStyle/>
          <a:p>
            <a:fld id="{DF37094B-356D-4313-98AF-371C9447891D}" type="slidenum">
              <a:rPr lang="en-GB" smtClean="0"/>
              <a:t>‹#›</a:t>
            </a:fld>
            <a:endParaRPr lang="en-GB" dirty="0"/>
          </a:p>
        </p:txBody>
      </p:sp>
    </p:spTree>
    <p:extLst>
      <p:ext uri="{BB962C8B-B14F-4D97-AF65-F5344CB8AC3E}">
        <p14:creationId xmlns:p14="http://schemas.microsoft.com/office/powerpoint/2010/main" val="162784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26B45-C2E0-4BEC-AE43-C7DECF4AA3A1}"/>
              </a:ext>
            </a:extLst>
          </p:cNvPr>
          <p:cNvSpPr>
            <a:spLocks noGrp="1"/>
          </p:cNvSpPr>
          <p:nvPr>
            <p:ph type="title"/>
          </p:nvPr>
        </p:nvSpPr>
        <p:spPr>
          <a:xfrm>
            <a:off x="1117600" y="365126"/>
            <a:ext cx="140208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129A4B-1A5C-468B-8EE0-3DB41E1E0733}"/>
              </a:ext>
            </a:extLst>
          </p:cNvPr>
          <p:cNvSpPr>
            <a:spLocks noGrp="1"/>
          </p:cNvSpPr>
          <p:nvPr>
            <p:ph type="body" idx="1"/>
          </p:nvPr>
        </p:nvSpPr>
        <p:spPr>
          <a:xfrm>
            <a:off x="1117600" y="1825625"/>
            <a:ext cx="14020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33BB6-6319-4A7A-B37F-539AEBFACB3C}"/>
              </a:ext>
            </a:extLst>
          </p:cNvPr>
          <p:cNvSpPr>
            <a:spLocks noGrp="1"/>
          </p:cNvSpPr>
          <p:nvPr>
            <p:ph type="dt" sz="half" idx="2"/>
          </p:nvPr>
        </p:nvSpPr>
        <p:spPr>
          <a:xfrm>
            <a:off x="1117600" y="6356351"/>
            <a:ext cx="3657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E8C6A7-1CAC-4C5D-855F-C15879694FF7}" type="datetimeFigureOut">
              <a:rPr lang="en-GB" smtClean="0"/>
              <a:t>10/03/2021</a:t>
            </a:fld>
            <a:endParaRPr lang="en-GB" dirty="0"/>
          </a:p>
        </p:txBody>
      </p:sp>
      <p:sp>
        <p:nvSpPr>
          <p:cNvPr id="5" name="Footer Placeholder 4">
            <a:extLst>
              <a:ext uri="{FF2B5EF4-FFF2-40B4-BE49-F238E27FC236}">
                <a16:creationId xmlns:a16="http://schemas.microsoft.com/office/drawing/2014/main" id="{4AC2AC87-3D0F-45C0-B072-3A47BD055856}"/>
              </a:ext>
            </a:extLst>
          </p:cNvPr>
          <p:cNvSpPr>
            <a:spLocks noGrp="1"/>
          </p:cNvSpPr>
          <p:nvPr>
            <p:ph type="ftr" sz="quarter" idx="3"/>
          </p:nvPr>
        </p:nvSpPr>
        <p:spPr>
          <a:xfrm>
            <a:off x="5384800" y="6356351"/>
            <a:ext cx="5486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66858107-EB19-4590-8860-BF039D98B84A}"/>
              </a:ext>
            </a:extLst>
          </p:cNvPr>
          <p:cNvSpPr>
            <a:spLocks noGrp="1"/>
          </p:cNvSpPr>
          <p:nvPr>
            <p:ph type="sldNum" sz="quarter" idx="4"/>
          </p:nvPr>
        </p:nvSpPr>
        <p:spPr>
          <a:xfrm>
            <a:off x="11480800" y="6356351"/>
            <a:ext cx="3657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37094B-356D-4313-98AF-371C9447891D}" type="slidenum">
              <a:rPr lang="en-GB" smtClean="0"/>
              <a:t>‹#›</a:t>
            </a:fld>
            <a:endParaRPr lang="en-GB" dirty="0"/>
          </a:p>
        </p:txBody>
      </p:sp>
    </p:spTree>
    <p:extLst>
      <p:ext uri="{BB962C8B-B14F-4D97-AF65-F5344CB8AC3E}">
        <p14:creationId xmlns:p14="http://schemas.microsoft.com/office/powerpoint/2010/main" val="1513413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8.png"/><Relationship Id="rId11" Type="http://schemas.openxmlformats.org/officeDocument/2006/relationships/image" Target="../media/image3.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4970997" y="2312162"/>
            <a:ext cx="2401009" cy="2381955"/>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77774" y="181650"/>
            <a:ext cx="11114226" cy="7200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endParaRPr lang="en-GB" sz="4000" dirty="0">
              <a:solidFill>
                <a:srgbClr val="610073"/>
              </a:solidFill>
              <a:latin typeface="Century Gothic"/>
              <a:cs typeface="Century Gothic"/>
            </a:endParaRPr>
          </a:p>
        </p:txBody>
      </p:sp>
      <p:sp>
        <p:nvSpPr>
          <p:cNvPr id="2" name="Rectangle 1">
            <a:extLst>
              <a:ext uri="{FF2B5EF4-FFF2-40B4-BE49-F238E27FC236}">
                <a16:creationId xmlns:a16="http://schemas.microsoft.com/office/drawing/2014/main" id="{ACE3C550-96B4-4708-8FB0-26A95C31E151}"/>
              </a:ext>
            </a:extLst>
          </p:cNvPr>
          <p:cNvSpPr/>
          <p:nvPr/>
        </p:nvSpPr>
        <p:spPr>
          <a:xfrm>
            <a:off x="3995169" y="1146924"/>
            <a:ext cx="4352666"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rPr>
              <a:t>GCSE OPTIONS</a:t>
            </a:r>
          </a:p>
        </p:txBody>
      </p:sp>
      <p:sp>
        <p:nvSpPr>
          <p:cNvPr id="14" name="Rectangle 13">
            <a:extLst>
              <a:ext uri="{FF2B5EF4-FFF2-40B4-BE49-F238E27FC236}">
                <a16:creationId xmlns:a16="http://schemas.microsoft.com/office/drawing/2014/main" id="{98B033CE-0804-49DD-9D3D-3B951F88DED6}"/>
              </a:ext>
            </a:extLst>
          </p:cNvPr>
          <p:cNvSpPr/>
          <p:nvPr/>
        </p:nvSpPr>
        <p:spPr>
          <a:xfrm>
            <a:off x="4009694" y="5007258"/>
            <a:ext cx="4323621"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outerShdw blurRad="38100" dist="19050" dir="2700000" algn="tl" rotWithShape="0">
                    <a:schemeClr val="dk1">
                      <a:alpha val="40000"/>
                    </a:schemeClr>
                  </a:outerShdw>
                </a:effectLst>
              </a:rPr>
              <a:t>Art and Design</a:t>
            </a:r>
          </a:p>
        </p:txBody>
      </p:sp>
      <p:pic>
        <p:nvPicPr>
          <p:cNvPr id="5" name="Audio 4">
            <a:hlinkClick r:id="" action="ppaction://media"/>
            <a:extLst>
              <a:ext uri="{FF2B5EF4-FFF2-40B4-BE49-F238E27FC236}">
                <a16:creationId xmlns:a16="http://schemas.microsoft.com/office/drawing/2014/main" id="{D6C479FE-C95B-4A4B-AD18-0E6A71CFF5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36736021"/>
      </p:ext>
    </p:extLst>
  </p:cSld>
  <p:clrMapOvr>
    <a:masterClrMapping/>
  </p:clrMapOvr>
  <mc:AlternateContent xmlns:mc="http://schemas.openxmlformats.org/markup-compatibility/2006" xmlns:p14="http://schemas.microsoft.com/office/powerpoint/2010/main">
    <mc:Choice Requires="p14">
      <p:transition p14:dur="10" advTm="19240"/>
    </mc:Choice>
    <mc:Fallback xmlns="">
      <p:transition advTm="1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A46CF8-C7DB-43D9-AB8D-F1440A1345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0601" y="365127"/>
            <a:ext cx="4404360" cy="5959474"/>
          </a:xfrm>
          <a:prstGeom prst="rect">
            <a:avLst/>
          </a:prstGeom>
          <a:noFill/>
          <a:ln>
            <a:noFill/>
          </a:ln>
        </p:spPr>
      </p:pic>
      <p:pic>
        <p:nvPicPr>
          <p:cNvPr id="5" name="Picture 4">
            <a:extLst>
              <a:ext uri="{FF2B5EF4-FFF2-40B4-BE49-F238E27FC236}">
                <a16:creationId xmlns:a16="http://schemas.microsoft.com/office/drawing/2014/main" id="{A673A52B-6680-415B-88FB-A7D20D85683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23081"/>
            <a:ext cx="4404360" cy="5603399"/>
          </a:xfrm>
          <a:prstGeom prst="rect">
            <a:avLst/>
          </a:prstGeom>
          <a:noFill/>
          <a:ln>
            <a:noFill/>
          </a:ln>
        </p:spPr>
      </p:pic>
      <p:pic>
        <p:nvPicPr>
          <p:cNvPr id="6" name="Audio 5">
            <a:hlinkClick r:id="" action="ppaction://media"/>
            <a:extLst>
              <a:ext uri="{FF2B5EF4-FFF2-40B4-BE49-F238E27FC236}">
                <a16:creationId xmlns:a16="http://schemas.microsoft.com/office/drawing/2014/main" id="{70E521DF-3F5C-4B34-8843-09A8C00A08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5147709"/>
      </p:ext>
    </p:extLst>
  </p:cSld>
  <p:clrMapOvr>
    <a:masterClrMapping/>
  </p:clrMapOvr>
  <mc:AlternateContent xmlns:mc="http://schemas.openxmlformats.org/markup-compatibility/2006" xmlns:p14="http://schemas.microsoft.com/office/powerpoint/2010/main">
    <mc:Choice Requires="p14">
      <p:transition spd="slow" p14:dur="2000" advTm="18679"/>
    </mc:Choice>
    <mc:Fallback xmlns="">
      <p:transition spd="slow" advTm="1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146" name="Picture 2" descr="F:\DCIM\101CANON\IMG_31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00" r="4091"/>
          <a:stretch/>
        </p:blipFill>
        <p:spPr bwMode="auto">
          <a:xfrm>
            <a:off x="985376" y="396192"/>
            <a:ext cx="4501024" cy="321241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
            <a:extLst>
              <a:ext uri="{FF2B5EF4-FFF2-40B4-BE49-F238E27FC236}">
                <a16:creationId xmlns:a16="http://schemas.microsoft.com/office/drawing/2014/main" id="{F7A742D6-3B1E-481F-B7DE-DC2D6892D53A}"/>
              </a:ext>
            </a:extLst>
          </p:cNvPr>
          <p:cNvPicPr/>
          <p:nvPr/>
        </p:nvPicPr>
        <p:blipFill rotWithShape="1">
          <a:blip r:embed="rId5" cstate="print">
            <a:extLst>
              <a:ext uri="{28A0092B-C50C-407E-A947-70E740481C1C}">
                <a14:useLocalDpi xmlns:a14="http://schemas.microsoft.com/office/drawing/2010/main" val="0"/>
              </a:ext>
            </a:extLst>
          </a:blip>
          <a:srcRect l="5396" t="23241" r="7106" b="6759"/>
          <a:stretch/>
        </p:blipFill>
        <p:spPr bwMode="auto">
          <a:xfrm rot="10800000">
            <a:off x="36640" y="3714487"/>
            <a:ext cx="7485017" cy="2937045"/>
          </a:xfrm>
          <a:prstGeom prst="rect">
            <a:avLst/>
          </a:prstGeom>
          <a:noFill/>
          <a:ln>
            <a:noFill/>
          </a:ln>
          <a:effectLst/>
        </p:spPr>
      </p:pic>
      <p:pic>
        <p:nvPicPr>
          <p:cNvPr id="6" name="Picture 2" descr="F:\DCIM\101CANON\IMG_3849.JPG">
            <a:extLst>
              <a:ext uri="{FF2B5EF4-FFF2-40B4-BE49-F238E27FC236}">
                <a16:creationId xmlns:a16="http://schemas.microsoft.com/office/drawing/2014/main" id="{4485FC21-DDBE-414B-B346-244A0EDDCE9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74" r="15185" b="4629"/>
          <a:stretch/>
        </p:blipFill>
        <p:spPr bwMode="auto">
          <a:xfrm>
            <a:off x="5870628" y="365125"/>
            <a:ext cx="4065006" cy="3201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DCIM\101CANON\IMG_3847.JPG">
            <a:extLst>
              <a:ext uri="{FF2B5EF4-FFF2-40B4-BE49-F238E27FC236}">
                <a16:creationId xmlns:a16="http://schemas.microsoft.com/office/drawing/2014/main" id="{42A01F0E-4B89-4045-9721-E0247F1D854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79" r="10988" b="4999"/>
          <a:stretch/>
        </p:blipFill>
        <p:spPr bwMode="auto">
          <a:xfrm>
            <a:off x="7687000" y="3714487"/>
            <a:ext cx="4252229" cy="293704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77CE8F2-0786-4110-93AC-588CC6BE13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746541"/>
      </p:ext>
    </p:extLst>
  </p:cSld>
  <p:clrMapOvr>
    <a:masterClrMapping/>
  </p:clrMapOvr>
  <mc:AlternateContent xmlns:mc="http://schemas.openxmlformats.org/markup-compatibility/2006" xmlns:p14="http://schemas.microsoft.com/office/powerpoint/2010/main">
    <mc:Choice Requires="p14">
      <p:transition spd="slow" p14:dur="2000" advTm="23871"/>
    </mc:Choice>
    <mc:Fallback xmlns="">
      <p:transition spd="slow" advTm="2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1022312" y="1281641"/>
            <a:ext cx="4613308" cy="1661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lgn="l">
              <a:defRPr/>
            </a:pPr>
            <a:r>
              <a:rPr lang="en-GB" sz="6000" dirty="0">
                <a:solidFill>
                  <a:srgbClr val="610073"/>
                </a:solidFill>
                <a:latin typeface="Calibri" panose="020F0502020204030204" pitchFamily="34" charset="0"/>
                <a:cs typeface="Calibri" panose="020F0502020204030204" pitchFamily="34" charset="0"/>
              </a:rPr>
              <a:t>How will I</a:t>
            </a:r>
          </a:p>
          <a:p>
            <a:pPr algn="l">
              <a:defRPr/>
            </a:pPr>
            <a:r>
              <a:rPr lang="en-GB" sz="6000" dirty="0">
                <a:solidFill>
                  <a:srgbClr val="610073"/>
                </a:solidFill>
                <a:latin typeface="Calibri" panose="020F0502020204030204" pitchFamily="34" charset="0"/>
                <a:cs typeface="Calibri" panose="020F0502020204030204" pitchFamily="34" charset="0"/>
              </a:rPr>
              <a:t>be assessed?</a:t>
            </a:r>
          </a:p>
        </p:txBody>
      </p:sp>
      <p:pic>
        <p:nvPicPr>
          <p:cNvPr id="3" name="Picture 2">
            <a:extLst>
              <a:ext uri="{FF2B5EF4-FFF2-40B4-BE49-F238E27FC236}">
                <a16:creationId xmlns:a16="http://schemas.microsoft.com/office/drawing/2014/main" id="{8E6F730D-1BFB-4E48-B651-02AD4BDA0F46}"/>
              </a:ext>
            </a:extLst>
          </p:cNvPr>
          <p:cNvPicPr>
            <a:picLocks noChangeAspect="1"/>
          </p:cNvPicPr>
          <p:nvPr/>
        </p:nvPicPr>
        <p:blipFill>
          <a:blip r:embed="rId7"/>
          <a:stretch>
            <a:fillRect/>
          </a:stretch>
        </p:blipFill>
        <p:spPr>
          <a:xfrm>
            <a:off x="5331912" y="933917"/>
            <a:ext cx="5603310" cy="5739148"/>
          </a:xfrm>
          <a:prstGeom prst="rect">
            <a:avLst/>
          </a:prstGeom>
        </p:spPr>
      </p:pic>
      <p:pic>
        <p:nvPicPr>
          <p:cNvPr id="7" name="Audio 6">
            <a:hlinkClick r:id="" action="ppaction://media"/>
            <a:extLst>
              <a:ext uri="{FF2B5EF4-FFF2-40B4-BE49-F238E27FC236}">
                <a16:creationId xmlns:a16="http://schemas.microsoft.com/office/drawing/2014/main" id="{D88D662F-64D5-4482-B650-7EB3656D04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78554538"/>
      </p:ext>
    </p:extLst>
  </p:cSld>
  <p:clrMapOvr>
    <a:masterClrMapping/>
  </p:clrMapOvr>
  <mc:AlternateContent xmlns:mc="http://schemas.openxmlformats.org/markup-compatibility/2006" xmlns:p14="http://schemas.microsoft.com/office/powerpoint/2010/main">
    <mc:Choice Requires="p14">
      <p:transition p14:dur="10" advTm="37777"/>
    </mc:Choice>
    <mc:Fallback xmlns="">
      <p:transition advTm="37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832793" y="699894"/>
            <a:ext cx="11548729" cy="1492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5500" dirty="0">
                <a:solidFill>
                  <a:srgbClr val="610073"/>
                </a:solidFill>
                <a:latin typeface="Calibri" panose="020F0502020204030204" pitchFamily="34" charset="0"/>
                <a:cs typeface="Calibri" panose="020F0502020204030204" pitchFamily="34" charset="0"/>
              </a:rPr>
              <a:t>Why should I pick GCSE Art &amp; Design</a:t>
            </a:r>
          </a:p>
        </p:txBody>
      </p:sp>
      <p:sp>
        <p:nvSpPr>
          <p:cNvPr id="2" name="TextBox 1">
            <a:extLst>
              <a:ext uri="{FF2B5EF4-FFF2-40B4-BE49-F238E27FC236}">
                <a16:creationId xmlns:a16="http://schemas.microsoft.com/office/drawing/2014/main" id="{7E7B53E3-B166-49F1-9BE8-F12028732A30}"/>
              </a:ext>
            </a:extLst>
          </p:cNvPr>
          <p:cNvSpPr txBox="1"/>
          <p:nvPr/>
        </p:nvSpPr>
        <p:spPr>
          <a:xfrm>
            <a:off x="1390389" y="2091847"/>
            <a:ext cx="10471759" cy="3693319"/>
          </a:xfrm>
          <a:prstGeom prst="rect">
            <a:avLst/>
          </a:prstGeom>
          <a:noFill/>
        </p:spPr>
        <p:txBody>
          <a:bodyPr wrap="square" rtlCol="0">
            <a:spAutoFit/>
          </a:bodyPr>
          <a:lstStyle/>
          <a:p>
            <a:pPr fontAlgn="base"/>
            <a:r>
              <a:rPr lang="en-GB" sz="1800" dirty="0"/>
              <a:t>Art has many transferable skills such as:</a:t>
            </a:r>
          </a:p>
          <a:p>
            <a:pPr fontAlgn="base"/>
            <a:endParaRPr lang="en-GB" sz="1800" dirty="0"/>
          </a:p>
          <a:p>
            <a:pPr fontAlgn="base"/>
            <a:r>
              <a:rPr lang="en-GB" sz="1800" b="1" dirty="0"/>
              <a:t>Creative problem-solving and decision-making.</a:t>
            </a:r>
          </a:p>
          <a:p>
            <a:pPr fontAlgn="base"/>
            <a:endParaRPr lang="en-GB" sz="1800" b="1" dirty="0"/>
          </a:p>
          <a:p>
            <a:pPr fontAlgn="base"/>
            <a:r>
              <a:rPr lang="en-GB" sz="1800" b="1" dirty="0"/>
              <a:t>Visual presentation skills and oral &amp; written communication.</a:t>
            </a:r>
          </a:p>
          <a:p>
            <a:pPr fontAlgn="base"/>
            <a:endParaRPr lang="en-GB" sz="1800" b="1" dirty="0"/>
          </a:p>
          <a:p>
            <a:pPr fontAlgn="base"/>
            <a:r>
              <a:rPr lang="en-GB" sz="1800" b="1" dirty="0"/>
              <a:t>Self-motivation and the ability to work independently.</a:t>
            </a:r>
          </a:p>
          <a:p>
            <a:pPr fontAlgn="base"/>
            <a:endParaRPr lang="en-GB" sz="1800" b="1" dirty="0"/>
          </a:p>
          <a:p>
            <a:pPr fontAlgn="base"/>
            <a:r>
              <a:rPr lang="en-GB" sz="1800" b="1" dirty="0"/>
              <a:t>Organisation and planning skills</a:t>
            </a:r>
            <a:r>
              <a:rPr lang="en-GB" sz="1800" dirty="0"/>
              <a:t>.</a:t>
            </a:r>
          </a:p>
          <a:p>
            <a:pPr fontAlgn="base"/>
            <a:endParaRPr lang="en-GB" sz="1800" dirty="0"/>
          </a:p>
          <a:p>
            <a:pPr fontAlgn="base"/>
            <a:r>
              <a:rPr lang="en-GB" sz="1800" b="1" dirty="0"/>
              <a:t>Use of IT, particularly using creative software</a:t>
            </a:r>
            <a:r>
              <a:rPr lang="en-GB" sz="1800" dirty="0"/>
              <a:t>.</a:t>
            </a:r>
          </a:p>
          <a:p>
            <a:pPr fontAlgn="base"/>
            <a:endParaRPr lang="en-GB" sz="1800" b="1" dirty="0"/>
          </a:p>
          <a:p>
            <a:endParaRPr lang="en-GB" dirty="0"/>
          </a:p>
        </p:txBody>
      </p:sp>
      <p:pic>
        <p:nvPicPr>
          <p:cNvPr id="3" name="Audio 2">
            <a:hlinkClick r:id="" action="ppaction://media"/>
            <a:extLst>
              <a:ext uri="{FF2B5EF4-FFF2-40B4-BE49-F238E27FC236}">
                <a16:creationId xmlns:a16="http://schemas.microsoft.com/office/drawing/2014/main" id="{7C7A2A90-EE9E-4747-808B-33DCE32C51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96954816"/>
      </p:ext>
    </p:extLst>
  </p:cSld>
  <p:clrMapOvr>
    <a:masterClrMapping/>
  </p:clrMapOvr>
  <mc:AlternateContent xmlns:mc="http://schemas.openxmlformats.org/markup-compatibility/2006" xmlns:p14="http://schemas.microsoft.com/office/powerpoint/2010/main">
    <mc:Choice Requires="p14">
      <p:transition p14:dur="10" advTm="14871"/>
    </mc:Choice>
    <mc:Fallback xmlns="">
      <p:transition advTm="1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812137" y="1147757"/>
            <a:ext cx="11379863" cy="1595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What can Art &amp;</a:t>
            </a:r>
          </a:p>
          <a:p>
            <a:pPr>
              <a:defRPr/>
            </a:pPr>
            <a:r>
              <a:rPr lang="en-GB" sz="6000" dirty="0">
                <a:solidFill>
                  <a:srgbClr val="610073"/>
                </a:solidFill>
                <a:latin typeface="Calibri" panose="020F0502020204030204" pitchFamily="34" charset="0"/>
                <a:cs typeface="Calibri" panose="020F0502020204030204" pitchFamily="34" charset="0"/>
              </a:rPr>
              <a:t>Design lead to in the future?</a:t>
            </a:r>
          </a:p>
        </p:txBody>
      </p:sp>
      <p:sp>
        <p:nvSpPr>
          <p:cNvPr id="2" name="TextBox 1">
            <a:extLst>
              <a:ext uri="{FF2B5EF4-FFF2-40B4-BE49-F238E27FC236}">
                <a16:creationId xmlns:a16="http://schemas.microsoft.com/office/drawing/2014/main" id="{1C097143-C937-4B4D-BD11-9F8680884C55}"/>
              </a:ext>
            </a:extLst>
          </p:cNvPr>
          <p:cNvSpPr txBox="1"/>
          <p:nvPr/>
        </p:nvSpPr>
        <p:spPr>
          <a:xfrm>
            <a:off x="1457853" y="2910229"/>
            <a:ext cx="10258817" cy="4411977"/>
          </a:xfrm>
          <a:prstGeom prst="rect">
            <a:avLst/>
          </a:prstGeom>
          <a:noFill/>
        </p:spPr>
        <p:txBody>
          <a:bodyPr wrap="square" rtlCol="0">
            <a:spAutoFit/>
          </a:bodyPr>
          <a:lstStyle/>
          <a:p>
            <a:pPr>
              <a:lnSpc>
                <a:spcPct val="115000"/>
              </a:lnSpc>
              <a:spcBef>
                <a:spcPts val="600"/>
              </a:spcBef>
              <a:spcAft>
                <a:spcPts val="600"/>
              </a:spcAft>
            </a:pPr>
            <a:r>
              <a:rPr lang="en-GB" sz="1800" b="1" dirty="0">
                <a:effectLst/>
                <a:ea typeface="Calibri" panose="020F0502020204030204" pitchFamily="34" charset="0"/>
                <a:cs typeface="Times New Roman" panose="02020603050405020304" pitchFamily="18" charset="0"/>
              </a:rPr>
              <a:t>Opportunities for Post 16 study:</a:t>
            </a:r>
            <a:endParaRPr lang="en-GB" sz="1800"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effectLst/>
                <a:ea typeface="Calibri" panose="020F0502020204030204" pitchFamily="34" charset="0"/>
                <a:cs typeface="Times New Roman" panose="02020603050405020304" pitchFamily="18" charset="0"/>
              </a:rPr>
              <a:t>Current progression into 6</a:t>
            </a:r>
            <a:r>
              <a:rPr lang="en-GB" sz="1800" baseline="30000" dirty="0">
                <a:effectLst/>
                <a:ea typeface="Calibri" panose="020F0502020204030204" pitchFamily="34" charset="0"/>
                <a:cs typeface="Times New Roman" panose="02020603050405020304" pitchFamily="18" charset="0"/>
              </a:rPr>
              <a:t>th</a:t>
            </a:r>
            <a:r>
              <a:rPr lang="en-GB" sz="1800" dirty="0">
                <a:effectLst/>
                <a:ea typeface="Calibri" panose="020F0502020204030204" pitchFamily="34" charset="0"/>
                <a:cs typeface="Times New Roman" panose="02020603050405020304" pitchFamily="18" charset="0"/>
              </a:rPr>
              <a:t> Form </a:t>
            </a:r>
            <a:r>
              <a:rPr lang="en-GB" sz="1800">
                <a:effectLst/>
                <a:ea typeface="Calibri" panose="020F0502020204030204" pitchFamily="34" charset="0"/>
                <a:cs typeface="Times New Roman" panose="02020603050405020304" pitchFamily="18" charset="0"/>
              </a:rPr>
              <a:t>would be </a:t>
            </a:r>
            <a:r>
              <a:rPr lang="en-GB" sz="1800" dirty="0">
                <a:effectLst/>
                <a:ea typeface="Calibri" panose="020F0502020204030204" pitchFamily="34" charset="0"/>
                <a:cs typeface="Times New Roman" panose="02020603050405020304" pitchFamily="18" charset="0"/>
              </a:rPr>
              <a:t>A level Art and Design.</a:t>
            </a:r>
            <a:r>
              <a:rPr lang="en-GB" sz="1800" kern="1400" dirty="0">
                <a:effectLst/>
                <a:ea typeface="Calibri" panose="020F0502020204030204" pitchFamily="34" charset="0"/>
                <a:cs typeface="Times New Roman" panose="02020603050405020304" pitchFamily="18" charset="0"/>
              </a:rPr>
              <a:t> </a:t>
            </a:r>
            <a:r>
              <a:rPr lang="en-GB" sz="1800" dirty="0">
                <a:effectLst/>
                <a:ea typeface="Calibri" panose="020F0502020204030204" pitchFamily="34" charset="0"/>
                <a:cs typeface="Times New Roman" panose="02020603050405020304" pitchFamily="18" charset="0"/>
              </a:rPr>
              <a:t>This in turn leads to a Foundation course or direct entry onto a range of degree courses e.g. Graphics, Fine Art, Photography, 3D Design, Jewellery making, Theatre Studies, Sculpture, Animation, Illustration etc.  </a:t>
            </a:r>
          </a:p>
          <a:p>
            <a:pPr algn="just">
              <a:lnSpc>
                <a:spcPct val="115000"/>
              </a:lnSpc>
              <a:spcAft>
                <a:spcPts val="600"/>
              </a:spcAft>
            </a:pPr>
            <a:r>
              <a:rPr lang="en-GB" sz="1800" b="1" dirty="0">
                <a:effectLst/>
                <a:ea typeface="Calibri" panose="020F0502020204030204" pitchFamily="34" charset="0"/>
                <a:cs typeface="Times New Roman" panose="02020603050405020304" pitchFamily="18" charset="0"/>
              </a:rPr>
              <a:t>Career Prospects:  Studying Art and Design can link to careers as a:</a:t>
            </a:r>
            <a:endParaRPr lang="en-GB" sz="1800"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effectLst/>
                <a:ea typeface="Calibri" panose="020F0502020204030204" pitchFamily="34" charset="0"/>
                <a:cs typeface="Times New Roman" panose="02020603050405020304" pitchFamily="18" charset="0"/>
              </a:rPr>
              <a:t>Fine Art painter or sculptor, Art historian, Mural painter, Exhibition coordinator/museum curator, Logo/Branding designer, Illustrator, Graphic designer, Interior or set/ theatre designer, Magazine designer, Advertising or fashion photographer, Web designer, Packaging designer, Special effects Artist/ Prop design, Jewellery maker, Landscape or Urban designer, Ceramic/Glass designer, Animator or filmmaker, Florist, Art therapist, Photojournalist.</a:t>
            </a:r>
          </a:p>
          <a:p>
            <a:pPr>
              <a:lnSpc>
                <a:spcPct val="115000"/>
              </a:lnSpc>
              <a:spcAft>
                <a:spcPts val="1000"/>
              </a:spcAft>
            </a:pPr>
            <a:r>
              <a:rPr lang="en-GB" sz="1800" dirty="0">
                <a:effectLst/>
                <a:ea typeface="Calibri" panose="020F0502020204030204" pitchFamily="34" charset="0"/>
                <a:cs typeface="Times New Roman" panose="02020603050405020304" pitchFamily="18" charset="0"/>
              </a:rPr>
              <a:t> </a:t>
            </a:r>
          </a:p>
          <a:p>
            <a:endParaRPr lang="en-GB" dirty="0"/>
          </a:p>
        </p:txBody>
      </p:sp>
      <p:pic>
        <p:nvPicPr>
          <p:cNvPr id="5" name="Audio 4">
            <a:hlinkClick r:id="" action="ppaction://media"/>
            <a:extLst>
              <a:ext uri="{FF2B5EF4-FFF2-40B4-BE49-F238E27FC236}">
                <a16:creationId xmlns:a16="http://schemas.microsoft.com/office/drawing/2014/main" id="{C76B9E72-B8ED-465A-B45F-36D138C6FA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65745496"/>
      </p:ext>
    </p:extLst>
  </p:cSld>
  <p:clrMapOvr>
    <a:masterClrMapping/>
  </p:clrMapOvr>
  <mc:AlternateContent xmlns:mc="http://schemas.openxmlformats.org/markup-compatibility/2006" xmlns:p14="http://schemas.microsoft.com/office/powerpoint/2010/main">
    <mc:Choice Requires="p14">
      <p:transition p14:dur="10" advTm="20323"/>
    </mc:Choice>
    <mc:Fallback xmlns="">
      <p:transition advTm="2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394" y="278027"/>
            <a:ext cx="3577812" cy="652931"/>
          </a:xfrm>
        </p:spPr>
        <p:txBody>
          <a:bodyPr>
            <a:normAutofit fontScale="90000"/>
          </a:bodyPr>
          <a:lstStyle/>
          <a:p>
            <a:r>
              <a:rPr lang="en-GB" sz="4000" b="1" dirty="0">
                <a:latin typeface="Lucida Calligraphy" panose="03010101010101010101" pitchFamily="66" charset="0"/>
              </a:rPr>
              <a:t>Artist based</a:t>
            </a:r>
          </a:p>
        </p:txBody>
      </p:sp>
      <p:sp>
        <p:nvSpPr>
          <p:cNvPr id="4" name="Rectangle 3"/>
          <p:cNvSpPr/>
          <p:nvPr/>
        </p:nvSpPr>
        <p:spPr>
          <a:xfrm>
            <a:off x="4036027" y="12249"/>
            <a:ext cx="2531495"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Book</a:t>
            </a:r>
          </a:p>
          <a:p>
            <a:pPr algn="ctr"/>
            <a:r>
              <a:rPr lang="en-US" sz="4000" b="1" dirty="0">
                <a:ln/>
                <a:solidFill>
                  <a:schemeClr val="accent3"/>
                </a:solidFill>
              </a:rPr>
              <a:t> Illustrator</a:t>
            </a:r>
          </a:p>
        </p:txBody>
      </p:sp>
      <p:sp>
        <p:nvSpPr>
          <p:cNvPr id="7" name="Rectangle 6"/>
          <p:cNvSpPr/>
          <p:nvPr/>
        </p:nvSpPr>
        <p:spPr>
          <a:xfrm>
            <a:off x="4278893" y="4327462"/>
            <a:ext cx="1725088"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Painter</a:t>
            </a:r>
          </a:p>
        </p:txBody>
      </p:sp>
      <p:sp>
        <p:nvSpPr>
          <p:cNvPr id="8" name="Rectangle 7"/>
          <p:cNvSpPr/>
          <p:nvPr/>
        </p:nvSpPr>
        <p:spPr>
          <a:xfrm>
            <a:off x="6280859" y="2797749"/>
            <a:ext cx="3452548"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Special effects</a:t>
            </a:r>
          </a:p>
          <a:p>
            <a:pPr algn="ctr"/>
            <a:r>
              <a:rPr lang="en-US" sz="4000" b="1" dirty="0">
                <a:ln/>
                <a:solidFill>
                  <a:schemeClr val="accent3"/>
                </a:solidFill>
              </a:rPr>
              <a:t> make-up artist</a:t>
            </a:r>
          </a:p>
        </p:txBody>
      </p:sp>
      <p:sp>
        <p:nvSpPr>
          <p:cNvPr id="9" name="Rectangle 8"/>
          <p:cNvSpPr/>
          <p:nvPr/>
        </p:nvSpPr>
        <p:spPr>
          <a:xfrm>
            <a:off x="1532408" y="1368640"/>
            <a:ext cx="4329759" cy="70986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Art conservationist</a:t>
            </a:r>
          </a:p>
        </p:txBody>
      </p:sp>
      <p:pic>
        <p:nvPicPr>
          <p:cNvPr id="11" name="Picture 10"/>
          <p:cNvPicPr>
            <a:picLocks noChangeAspect="1"/>
          </p:cNvPicPr>
          <p:nvPr/>
        </p:nvPicPr>
        <p:blipFill>
          <a:blip r:embed="rId4"/>
          <a:stretch>
            <a:fillRect/>
          </a:stretch>
        </p:blipFill>
        <p:spPr>
          <a:xfrm>
            <a:off x="1745329" y="4282361"/>
            <a:ext cx="2533565" cy="2448677"/>
          </a:xfrm>
          <a:prstGeom prst="rect">
            <a:avLst/>
          </a:prstGeom>
        </p:spPr>
      </p:pic>
      <p:pic>
        <p:nvPicPr>
          <p:cNvPr id="12" name="Picture 11"/>
          <p:cNvPicPr>
            <a:picLocks noChangeAspect="1"/>
          </p:cNvPicPr>
          <p:nvPr/>
        </p:nvPicPr>
        <p:blipFill>
          <a:blip r:embed="rId5"/>
          <a:stretch>
            <a:fillRect/>
          </a:stretch>
        </p:blipFill>
        <p:spPr>
          <a:xfrm>
            <a:off x="2074123" y="2033812"/>
            <a:ext cx="3246328" cy="2126662"/>
          </a:xfrm>
          <a:prstGeom prst="rect">
            <a:avLst/>
          </a:prstGeom>
        </p:spPr>
      </p:pic>
      <p:pic>
        <p:nvPicPr>
          <p:cNvPr id="13" name="Picture 12"/>
          <p:cNvPicPr>
            <a:picLocks noChangeAspect="1"/>
          </p:cNvPicPr>
          <p:nvPr/>
        </p:nvPicPr>
        <p:blipFill>
          <a:blip r:embed="rId6"/>
          <a:stretch>
            <a:fillRect/>
          </a:stretch>
        </p:blipFill>
        <p:spPr>
          <a:xfrm>
            <a:off x="6280860" y="4121187"/>
            <a:ext cx="4086225" cy="2609850"/>
          </a:xfrm>
          <a:prstGeom prst="rect">
            <a:avLst/>
          </a:prstGeom>
        </p:spPr>
      </p:pic>
      <p:pic>
        <p:nvPicPr>
          <p:cNvPr id="3" name="Picture 2"/>
          <p:cNvPicPr>
            <a:picLocks noChangeAspect="1"/>
          </p:cNvPicPr>
          <p:nvPr/>
        </p:nvPicPr>
        <p:blipFill>
          <a:blip r:embed="rId7"/>
          <a:stretch>
            <a:fillRect/>
          </a:stretch>
        </p:blipFill>
        <p:spPr>
          <a:xfrm>
            <a:off x="8767083" y="101436"/>
            <a:ext cx="1764981" cy="2382725"/>
          </a:xfrm>
          <a:prstGeom prst="rect">
            <a:avLst/>
          </a:prstGeom>
        </p:spPr>
      </p:pic>
      <p:pic>
        <p:nvPicPr>
          <p:cNvPr id="5" name="Picture 4"/>
          <p:cNvPicPr>
            <a:picLocks noChangeAspect="1"/>
          </p:cNvPicPr>
          <p:nvPr/>
        </p:nvPicPr>
        <p:blipFill>
          <a:blip r:embed="rId8"/>
          <a:stretch>
            <a:fillRect/>
          </a:stretch>
        </p:blipFill>
        <p:spPr>
          <a:xfrm>
            <a:off x="6580989" y="278026"/>
            <a:ext cx="2162011" cy="2206134"/>
          </a:xfrm>
          <a:prstGeom prst="rect">
            <a:avLst/>
          </a:prstGeom>
        </p:spPr>
      </p:pic>
      <p:pic>
        <p:nvPicPr>
          <p:cNvPr id="14" name="Audio 13">
            <a:hlinkClick r:id="" action="ppaction://media"/>
            <a:extLst>
              <a:ext uri="{FF2B5EF4-FFF2-40B4-BE49-F238E27FC236}">
                <a16:creationId xmlns:a16="http://schemas.microsoft.com/office/drawing/2014/main" id="{E1614E77-B914-44CB-807F-71C9CC2717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24015179"/>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377" y="225766"/>
            <a:ext cx="2548809" cy="652931"/>
          </a:xfrm>
        </p:spPr>
        <p:txBody>
          <a:bodyPr>
            <a:normAutofit fontScale="90000"/>
          </a:bodyPr>
          <a:lstStyle/>
          <a:p>
            <a:r>
              <a:rPr lang="en-GB" sz="4000" b="1" dirty="0">
                <a:latin typeface="Lucida Calligraphy" panose="03010101010101010101" pitchFamily="66" charset="0"/>
              </a:rPr>
              <a:t>Artist</a:t>
            </a:r>
          </a:p>
        </p:txBody>
      </p:sp>
      <p:sp>
        <p:nvSpPr>
          <p:cNvPr id="4" name="Rectangle 3"/>
          <p:cNvSpPr/>
          <p:nvPr/>
        </p:nvSpPr>
        <p:spPr>
          <a:xfrm>
            <a:off x="4764956" y="239551"/>
            <a:ext cx="2701952"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Mural</a:t>
            </a:r>
          </a:p>
          <a:p>
            <a:pPr algn="ctr"/>
            <a:r>
              <a:rPr lang="en-US" sz="4000" b="1" dirty="0">
                <a:ln/>
                <a:solidFill>
                  <a:schemeClr val="accent3"/>
                </a:solidFill>
              </a:rPr>
              <a:t>artist</a:t>
            </a:r>
          </a:p>
        </p:txBody>
      </p:sp>
      <p:sp>
        <p:nvSpPr>
          <p:cNvPr id="7" name="Rectangle 6"/>
          <p:cNvSpPr/>
          <p:nvPr/>
        </p:nvSpPr>
        <p:spPr>
          <a:xfrm>
            <a:off x="1984376" y="823500"/>
            <a:ext cx="278769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Art curator</a:t>
            </a:r>
          </a:p>
        </p:txBody>
      </p:sp>
      <p:sp>
        <p:nvSpPr>
          <p:cNvPr id="8" name="Rectangle 7"/>
          <p:cNvSpPr/>
          <p:nvPr/>
        </p:nvSpPr>
        <p:spPr>
          <a:xfrm>
            <a:off x="6970563" y="3070265"/>
            <a:ext cx="2869119"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Art therapist</a:t>
            </a:r>
          </a:p>
        </p:txBody>
      </p:sp>
      <p:sp>
        <p:nvSpPr>
          <p:cNvPr id="9" name="Rectangle 8"/>
          <p:cNvSpPr/>
          <p:nvPr/>
        </p:nvSpPr>
        <p:spPr>
          <a:xfrm>
            <a:off x="1524000" y="3727688"/>
            <a:ext cx="5148064"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Story board Illustrator</a:t>
            </a:r>
          </a:p>
        </p:txBody>
      </p:sp>
      <p:sp>
        <p:nvSpPr>
          <p:cNvPr id="3" name="AutoShape 2" descr="Image result for story board illustrato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 name="Picture 4"/>
          <p:cNvPicPr>
            <a:picLocks noChangeAspect="1"/>
          </p:cNvPicPr>
          <p:nvPr/>
        </p:nvPicPr>
        <p:blipFill>
          <a:blip r:embed="rId4"/>
          <a:stretch>
            <a:fillRect/>
          </a:stretch>
        </p:blipFill>
        <p:spPr>
          <a:xfrm>
            <a:off x="2057061" y="4352620"/>
            <a:ext cx="3505354" cy="2348587"/>
          </a:xfrm>
          <a:prstGeom prst="rect">
            <a:avLst/>
          </a:prstGeom>
        </p:spPr>
      </p:pic>
      <p:pic>
        <p:nvPicPr>
          <p:cNvPr id="6" name="Picture 5"/>
          <p:cNvPicPr>
            <a:picLocks noChangeAspect="1"/>
          </p:cNvPicPr>
          <p:nvPr/>
        </p:nvPicPr>
        <p:blipFill>
          <a:blip r:embed="rId5"/>
          <a:stretch>
            <a:fillRect/>
          </a:stretch>
        </p:blipFill>
        <p:spPr>
          <a:xfrm>
            <a:off x="6635282" y="3778152"/>
            <a:ext cx="3888207" cy="2517827"/>
          </a:xfrm>
          <a:prstGeom prst="rect">
            <a:avLst/>
          </a:prstGeom>
        </p:spPr>
      </p:pic>
      <p:pic>
        <p:nvPicPr>
          <p:cNvPr id="15" name="Picture 14"/>
          <p:cNvPicPr>
            <a:picLocks noChangeAspect="1"/>
          </p:cNvPicPr>
          <p:nvPr/>
        </p:nvPicPr>
        <p:blipFill>
          <a:blip r:embed="rId6"/>
          <a:stretch>
            <a:fillRect/>
          </a:stretch>
        </p:blipFill>
        <p:spPr>
          <a:xfrm>
            <a:off x="6775410" y="365760"/>
            <a:ext cx="3607950" cy="2471539"/>
          </a:xfrm>
          <a:prstGeom prst="rect">
            <a:avLst/>
          </a:prstGeom>
        </p:spPr>
      </p:pic>
      <p:pic>
        <p:nvPicPr>
          <p:cNvPr id="17" name="Picture 16"/>
          <p:cNvPicPr>
            <a:picLocks noChangeAspect="1"/>
          </p:cNvPicPr>
          <p:nvPr/>
        </p:nvPicPr>
        <p:blipFill>
          <a:blip r:embed="rId7"/>
          <a:stretch>
            <a:fillRect/>
          </a:stretch>
        </p:blipFill>
        <p:spPr>
          <a:xfrm>
            <a:off x="1786377" y="1603411"/>
            <a:ext cx="3426569" cy="2058851"/>
          </a:xfrm>
          <a:prstGeom prst="rect">
            <a:avLst/>
          </a:prstGeom>
        </p:spPr>
      </p:pic>
      <p:pic>
        <p:nvPicPr>
          <p:cNvPr id="22" name="Audio 21">
            <a:hlinkClick r:id="" action="ppaction://media"/>
            <a:extLst>
              <a:ext uri="{FF2B5EF4-FFF2-40B4-BE49-F238E27FC236}">
                <a16:creationId xmlns:a16="http://schemas.microsoft.com/office/drawing/2014/main" id="{D1FE4B77-0FEF-46E2-A13E-C37266FAAA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8685360"/>
      </p:ext>
    </p:extLst>
  </p:cSld>
  <p:clrMapOvr>
    <a:masterClrMapping/>
  </p:clrMapOvr>
  <mc:AlternateContent xmlns:mc="http://schemas.openxmlformats.org/markup-compatibility/2006" xmlns:p14="http://schemas.microsoft.com/office/powerpoint/2010/main">
    <mc:Choice Requires="p14">
      <p:transition spd="slow" p14:dur="2000" advTm="12470"/>
    </mc:Choice>
    <mc:Fallback xmlns="">
      <p:transition spd="slow" advTm="12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055" y="365760"/>
            <a:ext cx="4038954" cy="652931"/>
          </a:xfrm>
        </p:spPr>
        <p:txBody>
          <a:bodyPr>
            <a:normAutofit fontScale="90000"/>
          </a:bodyPr>
          <a:lstStyle/>
          <a:p>
            <a:r>
              <a:rPr lang="en-GB" sz="4000" b="1" dirty="0">
                <a:latin typeface="Lucida Calligraphy" panose="03010101010101010101" pitchFamily="66" charset="0"/>
              </a:rPr>
              <a:t>Graphic</a:t>
            </a:r>
            <a:br>
              <a:rPr lang="en-GB" sz="4000" b="1" dirty="0">
                <a:latin typeface="Lucida Calligraphy" panose="03010101010101010101" pitchFamily="66" charset="0"/>
              </a:rPr>
            </a:br>
            <a:r>
              <a:rPr lang="en-GB" sz="4000" b="1" dirty="0">
                <a:latin typeface="Lucida Calligraphy" panose="03010101010101010101" pitchFamily="66" charset="0"/>
              </a:rPr>
              <a:t>designer</a:t>
            </a:r>
          </a:p>
        </p:txBody>
      </p:sp>
      <p:sp>
        <p:nvSpPr>
          <p:cNvPr id="4" name="Rectangle 3"/>
          <p:cNvSpPr/>
          <p:nvPr/>
        </p:nvSpPr>
        <p:spPr>
          <a:xfrm>
            <a:off x="4692237" y="419305"/>
            <a:ext cx="4595384"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Packaging </a:t>
            </a:r>
          </a:p>
          <a:p>
            <a:pPr algn="ctr"/>
            <a:r>
              <a:rPr lang="en-US" sz="4000" b="1" dirty="0">
                <a:ln/>
                <a:solidFill>
                  <a:schemeClr val="accent3"/>
                </a:solidFill>
              </a:rPr>
              <a:t>designer</a:t>
            </a:r>
          </a:p>
        </p:txBody>
      </p:sp>
      <p:sp>
        <p:nvSpPr>
          <p:cNvPr id="7" name="Rectangle 6"/>
          <p:cNvSpPr/>
          <p:nvPr/>
        </p:nvSpPr>
        <p:spPr>
          <a:xfrm>
            <a:off x="4527063" y="1281786"/>
            <a:ext cx="2055371" cy="19389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rPr>
              <a:t>Logo</a:t>
            </a:r>
          </a:p>
          <a:p>
            <a:r>
              <a:rPr lang="en-US" sz="4000" b="1" dirty="0">
                <a:ln/>
                <a:solidFill>
                  <a:schemeClr val="accent3"/>
                </a:solidFill>
              </a:rPr>
              <a:t>brand </a:t>
            </a:r>
          </a:p>
          <a:p>
            <a:pPr algn="ctr"/>
            <a:r>
              <a:rPr lang="en-US" sz="4000" b="1" dirty="0">
                <a:ln/>
                <a:solidFill>
                  <a:schemeClr val="accent3"/>
                </a:solidFill>
              </a:rPr>
              <a:t>designer</a:t>
            </a:r>
          </a:p>
        </p:txBody>
      </p:sp>
      <p:sp>
        <p:nvSpPr>
          <p:cNvPr id="8" name="Rectangle 7"/>
          <p:cNvSpPr/>
          <p:nvPr/>
        </p:nvSpPr>
        <p:spPr>
          <a:xfrm>
            <a:off x="6070974" y="3385904"/>
            <a:ext cx="4275529"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Magazine designer</a:t>
            </a:r>
          </a:p>
        </p:txBody>
      </p:sp>
      <p:sp>
        <p:nvSpPr>
          <p:cNvPr id="9" name="Rectangle 8"/>
          <p:cNvSpPr/>
          <p:nvPr/>
        </p:nvSpPr>
        <p:spPr>
          <a:xfrm>
            <a:off x="1679576" y="3398202"/>
            <a:ext cx="4329759" cy="70986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Advert designer</a:t>
            </a:r>
          </a:p>
        </p:txBody>
      </p:sp>
      <p:pic>
        <p:nvPicPr>
          <p:cNvPr id="14" name="Picture 13"/>
          <p:cNvPicPr>
            <a:picLocks noChangeAspect="1"/>
          </p:cNvPicPr>
          <p:nvPr/>
        </p:nvPicPr>
        <p:blipFill>
          <a:blip r:embed="rId4"/>
          <a:stretch>
            <a:fillRect/>
          </a:stretch>
        </p:blipFill>
        <p:spPr>
          <a:xfrm>
            <a:off x="8124254" y="186546"/>
            <a:ext cx="2210132" cy="2382962"/>
          </a:xfrm>
          <a:prstGeom prst="rect">
            <a:avLst/>
          </a:prstGeom>
        </p:spPr>
      </p:pic>
      <p:pic>
        <p:nvPicPr>
          <p:cNvPr id="15" name="Picture 8" descr="https://mir-s3-cdn-cf.behance.net/project_modules/disp/b0b7a15685570.56023e16a50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5370" y="2382705"/>
            <a:ext cx="1270716" cy="8979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6888089" y="1904396"/>
            <a:ext cx="1871773" cy="1309487"/>
          </a:xfrm>
          <a:prstGeom prst="rect">
            <a:avLst/>
          </a:prstGeom>
        </p:spPr>
      </p:pic>
      <p:sp>
        <p:nvSpPr>
          <p:cNvPr id="6" name="AutoShape 4" descr="Related ima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6" name="Picture 15"/>
          <p:cNvPicPr>
            <a:picLocks noChangeAspect="1"/>
          </p:cNvPicPr>
          <p:nvPr/>
        </p:nvPicPr>
        <p:blipFill>
          <a:blip r:embed="rId7"/>
          <a:stretch>
            <a:fillRect/>
          </a:stretch>
        </p:blipFill>
        <p:spPr>
          <a:xfrm>
            <a:off x="2200387" y="4180713"/>
            <a:ext cx="1053392" cy="2086428"/>
          </a:xfrm>
          <a:prstGeom prst="rect">
            <a:avLst/>
          </a:prstGeom>
        </p:spPr>
      </p:pic>
      <p:pic>
        <p:nvPicPr>
          <p:cNvPr id="17" name="Picture 16"/>
          <p:cNvPicPr>
            <a:picLocks noChangeAspect="1"/>
          </p:cNvPicPr>
          <p:nvPr/>
        </p:nvPicPr>
        <p:blipFill>
          <a:blip r:embed="rId8"/>
          <a:stretch>
            <a:fillRect/>
          </a:stretch>
        </p:blipFill>
        <p:spPr>
          <a:xfrm>
            <a:off x="3362303" y="4066976"/>
            <a:ext cx="2659868" cy="2679717"/>
          </a:xfrm>
          <a:prstGeom prst="rect">
            <a:avLst/>
          </a:prstGeom>
        </p:spPr>
      </p:pic>
      <p:pic>
        <p:nvPicPr>
          <p:cNvPr id="18" name="Picture 17"/>
          <p:cNvPicPr>
            <a:picLocks noChangeAspect="1"/>
          </p:cNvPicPr>
          <p:nvPr/>
        </p:nvPicPr>
        <p:blipFill>
          <a:blip r:embed="rId9"/>
          <a:stretch>
            <a:fillRect/>
          </a:stretch>
        </p:blipFill>
        <p:spPr>
          <a:xfrm>
            <a:off x="6757910" y="4033752"/>
            <a:ext cx="3576476" cy="2380350"/>
          </a:xfrm>
          <a:prstGeom prst="rect">
            <a:avLst/>
          </a:prstGeom>
        </p:spPr>
      </p:pic>
      <p:pic>
        <p:nvPicPr>
          <p:cNvPr id="2056" name="Picture 8" descr="Related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6812" y="1424326"/>
            <a:ext cx="2892838" cy="186634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064A2CA-A523-47DB-B1E9-4A608A27F6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5460254"/>
      </p:ext>
    </p:extLst>
  </p:cSld>
  <p:clrMapOvr>
    <a:masterClrMapping/>
  </p:clrMapOvr>
  <mc:AlternateContent xmlns:mc="http://schemas.openxmlformats.org/markup-compatibility/2006" xmlns:p14="http://schemas.microsoft.com/office/powerpoint/2010/main">
    <mc:Choice Requires="p14">
      <p:transition spd="slow" p14:dur="2000" advTm="11196"/>
    </mc:Choice>
    <mc:Fallback xmlns="">
      <p:transition spd="slow" advTm="11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340" y="365761"/>
            <a:ext cx="3530704" cy="652931"/>
          </a:xfrm>
        </p:spPr>
        <p:txBody>
          <a:bodyPr>
            <a:normAutofit fontScale="90000"/>
          </a:bodyPr>
          <a:lstStyle/>
          <a:p>
            <a:r>
              <a:rPr lang="en-GB" sz="4000" b="1" dirty="0">
                <a:latin typeface="Lucida Calligraphy" panose="03010101010101010101" pitchFamily="66" charset="0"/>
              </a:rPr>
              <a:t>Spatial designer</a:t>
            </a:r>
          </a:p>
        </p:txBody>
      </p:sp>
      <p:sp>
        <p:nvSpPr>
          <p:cNvPr id="4" name="Rectangle 3"/>
          <p:cNvSpPr/>
          <p:nvPr/>
        </p:nvSpPr>
        <p:spPr>
          <a:xfrm>
            <a:off x="3809738" y="12757"/>
            <a:ext cx="4595384"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Interior</a:t>
            </a:r>
          </a:p>
          <a:p>
            <a:pPr algn="ctr"/>
            <a:r>
              <a:rPr lang="en-US" sz="4000" b="1" dirty="0">
                <a:ln/>
                <a:solidFill>
                  <a:schemeClr val="accent3"/>
                </a:solidFill>
              </a:rPr>
              <a:t>designer</a:t>
            </a:r>
          </a:p>
        </p:txBody>
      </p:sp>
      <p:sp>
        <p:nvSpPr>
          <p:cNvPr id="7" name="Rectangle 6"/>
          <p:cNvSpPr/>
          <p:nvPr/>
        </p:nvSpPr>
        <p:spPr>
          <a:xfrm>
            <a:off x="1779340" y="3663762"/>
            <a:ext cx="4422804"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Set designer</a:t>
            </a:r>
          </a:p>
        </p:txBody>
      </p:sp>
      <p:sp>
        <p:nvSpPr>
          <p:cNvPr id="8" name="Rectangle 7"/>
          <p:cNvSpPr/>
          <p:nvPr/>
        </p:nvSpPr>
        <p:spPr>
          <a:xfrm>
            <a:off x="5608178" y="3231776"/>
            <a:ext cx="4906215"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Urban space designer</a:t>
            </a:r>
          </a:p>
        </p:txBody>
      </p:sp>
      <p:sp>
        <p:nvSpPr>
          <p:cNvPr id="9" name="Rectangle 8"/>
          <p:cNvSpPr/>
          <p:nvPr/>
        </p:nvSpPr>
        <p:spPr>
          <a:xfrm>
            <a:off x="1524001" y="1202061"/>
            <a:ext cx="4329759" cy="70986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Architect</a:t>
            </a:r>
          </a:p>
        </p:txBody>
      </p:sp>
      <p:pic>
        <p:nvPicPr>
          <p:cNvPr id="3" name="Picture 2"/>
          <p:cNvPicPr>
            <a:picLocks noChangeAspect="1"/>
          </p:cNvPicPr>
          <p:nvPr/>
        </p:nvPicPr>
        <p:blipFill>
          <a:blip r:embed="rId4"/>
          <a:stretch>
            <a:fillRect/>
          </a:stretch>
        </p:blipFill>
        <p:spPr>
          <a:xfrm>
            <a:off x="2125551" y="4302377"/>
            <a:ext cx="3728208" cy="2476872"/>
          </a:xfrm>
          <a:prstGeom prst="rect">
            <a:avLst/>
          </a:prstGeom>
        </p:spPr>
      </p:pic>
      <p:pic>
        <p:nvPicPr>
          <p:cNvPr id="5" name="Picture 4"/>
          <p:cNvPicPr>
            <a:picLocks noChangeAspect="1"/>
          </p:cNvPicPr>
          <p:nvPr/>
        </p:nvPicPr>
        <p:blipFill>
          <a:blip r:embed="rId5"/>
          <a:stretch>
            <a:fillRect/>
          </a:stretch>
        </p:blipFill>
        <p:spPr>
          <a:xfrm>
            <a:off x="2147266" y="1842897"/>
            <a:ext cx="3316916" cy="1902118"/>
          </a:xfrm>
          <a:prstGeom prst="rect">
            <a:avLst/>
          </a:prstGeom>
        </p:spPr>
      </p:pic>
      <p:pic>
        <p:nvPicPr>
          <p:cNvPr id="3074" name="Picture 2" descr="Image result for interior design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8626" y="206447"/>
            <a:ext cx="3205663" cy="267138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playground designe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4" name="Picture 13"/>
          <p:cNvPicPr>
            <a:picLocks noChangeAspect="1"/>
          </p:cNvPicPr>
          <p:nvPr/>
        </p:nvPicPr>
        <p:blipFill>
          <a:blip r:embed="rId7"/>
          <a:stretch>
            <a:fillRect/>
          </a:stretch>
        </p:blipFill>
        <p:spPr>
          <a:xfrm>
            <a:off x="6098878" y="4017705"/>
            <a:ext cx="4135673" cy="2105778"/>
          </a:xfrm>
          <a:prstGeom prst="rect">
            <a:avLst/>
          </a:prstGeom>
        </p:spPr>
      </p:pic>
      <p:pic>
        <p:nvPicPr>
          <p:cNvPr id="10" name="Audio 9">
            <a:hlinkClick r:id="" action="ppaction://media"/>
            <a:extLst>
              <a:ext uri="{FF2B5EF4-FFF2-40B4-BE49-F238E27FC236}">
                <a16:creationId xmlns:a16="http://schemas.microsoft.com/office/drawing/2014/main" id="{7E89B076-2BF0-4EFB-A57B-89AF92CF65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5232568"/>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377" y="225766"/>
            <a:ext cx="3826247" cy="652931"/>
          </a:xfrm>
        </p:spPr>
        <p:txBody>
          <a:bodyPr>
            <a:normAutofit fontScale="90000"/>
          </a:bodyPr>
          <a:lstStyle/>
          <a:p>
            <a:r>
              <a:rPr lang="en-GB" sz="4000" b="1" dirty="0">
                <a:latin typeface="Lucida Calligraphy" panose="03010101010101010101" pitchFamily="66" charset="0"/>
              </a:rPr>
              <a:t>Art based</a:t>
            </a:r>
          </a:p>
        </p:txBody>
      </p:sp>
      <p:sp>
        <p:nvSpPr>
          <p:cNvPr id="4" name="Rectangle 3"/>
          <p:cNvSpPr/>
          <p:nvPr/>
        </p:nvSpPr>
        <p:spPr>
          <a:xfrm>
            <a:off x="6240017" y="3142019"/>
            <a:ext cx="4156777"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Art dealer/buyer</a:t>
            </a:r>
          </a:p>
        </p:txBody>
      </p:sp>
      <p:sp>
        <p:nvSpPr>
          <p:cNvPr id="7" name="Rectangle 6"/>
          <p:cNvSpPr/>
          <p:nvPr/>
        </p:nvSpPr>
        <p:spPr>
          <a:xfrm>
            <a:off x="1959759" y="712806"/>
            <a:ext cx="2787693"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Art teacher</a:t>
            </a:r>
          </a:p>
        </p:txBody>
      </p:sp>
      <p:sp>
        <p:nvSpPr>
          <p:cNvPr id="8" name="Rectangle 7"/>
          <p:cNvSpPr/>
          <p:nvPr/>
        </p:nvSpPr>
        <p:spPr>
          <a:xfrm>
            <a:off x="6547096" y="160338"/>
            <a:ext cx="3109569"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Photographer</a:t>
            </a:r>
          </a:p>
        </p:txBody>
      </p:sp>
      <p:sp>
        <p:nvSpPr>
          <p:cNvPr id="9" name="Rectangle 8"/>
          <p:cNvSpPr/>
          <p:nvPr/>
        </p:nvSpPr>
        <p:spPr>
          <a:xfrm>
            <a:off x="1524000" y="3388932"/>
            <a:ext cx="5148064"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Film maker</a:t>
            </a:r>
          </a:p>
        </p:txBody>
      </p:sp>
      <p:sp>
        <p:nvSpPr>
          <p:cNvPr id="3" name="AutoShape 2" descr="Image result for story board illustrato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 name="Picture 9"/>
          <p:cNvPicPr>
            <a:picLocks noChangeAspect="1"/>
          </p:cNvPicPr>
          <p:nvPr/>
        </p:nvPicPr>
        <p:blipFill rotWithShape="1">
          <a:blip r:embed="rId4"/>
          <a:srcRect r="1546" b="6603"/>
          <a:stretch/>
        </p:blipFill>
        <p:spPr>
          <a:xfrm>
            <a:off x="1823770" y="3993846"/>
            <a:ext cx="4587337" cy="2613208"/>
          </a:xfrm>
          <a:prstGeom prst="rect">
            <a:avLst/>
          </a:prstGeom>
        </p:spPr>
      </p:pic>
      <p:pic>
        <p:nvPicPr>
          <p:cNvPr id="11" name="Picture 10"/>
          <p:cNvPicPr>
            <a:picLocks noChangeAspect="1"/>
          </p:cNvPicPr>
          <p:nvPr/>
        </p:nvPicPr>
        <p:blipFill>
          <a:blip r:embed="rId5"/>
          <a:stretch>
            <a:fillRect/>
          </a:stretch>
        </p:blipFill>
        <p:spPr>
          <a:xfrm>
            <a:off x="6491321" y="921257"/>
            <a:ext cx="3783651" cy="2178203"/>
          </a:xfrm>
          <a:prstGeom prst="rect">
            <a:avLst/>
          </a:prstGeom>
        </p:spPr>
      </p:pic>
      <p:pic>
        <p:nvPicPr>
          <p:cNvPr id="12" name="Picture 11"/>
          <p:cNvPicPr>
            <a:picLocks noChangeAspect="1"/>
          </p:cNvPicPr>
          <p:nvPr/>
        </p:nvPicPr>
        <p:blipFill>
          <a:blip r:embed="rId6"/>
          <a:stretch>
            <a:fillRect/>
          </a:stretch>
        </p:blipFill>
        <p:spPr>
          <a:xfrm>
            <a:off x="2402699" y="1351693"/>
            <a:ext cx="3209925" cy="2162175"/>
          </a:xfrm>
          <a:prstGeom prst="rect">
            <a:avLst/>
          </a:prstGeom>
        </p:spPr>
      </p:pic>
      <p:pic>
        <p:nvPicPr>
          <p:cNvPr id="13" name="Picture 12"/>
          <p:cNvPicPr>
            <a:picLocks noChangeAspect="1"/>
          </p:cNvPicPr>
          <p:nvPr/>
        </p:nvPicPr>
        <p:blipFill>
          <a:blip r:embed="rId7"/>
          <a:stretch>
            <a:fillRect/>
          </a:stretch>
        </p:blipFill>
        <p:spPr>
          <a:xfrm>
            <a:off x="6707911" y="3993846"/>
            <a:ext cx="3688882" cy="2508440"/>
          </a:xfrm>
          <a:prstGeom prst="rect">
            <a:avLst/>
          </a:prstGeom>
        </p:spPr>
      </p:pic>
      <p:pic>
        <p:nvPicPr>
          <p:cNvPr id="20" name="Audio 19">
            <a:hlinkClick r:id="" action="ppaction://media"/>
            <a:extLst>
              <a:ext uri="{FF2B5EF4-FFF2-40B4-BE49-F238E27FC236}">
                <a16:creationId xmlns:a16="http://schemas.microsoft.com/office/drawing/2014/main" id="{76EA416A-3616-4C50-9B01-9A9E28BC25F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7805566"/>
      </p:ext>
    </p:extLst>
  </p:cSld>
  <p:clrMapOvr>
    <a:masterClrMapping/>
  </p:clrMapOvr>
  <mc:AlternateContent xmlns:mc="http://schemas.openxmlformats.org/markup-compatibility/2006" xmlns:p14="http://schemas.microsoft.com/office/powerpoint/2010/main">
    <mc:Choice Requires="p14">
      <p:transition spd="slow" p14:dur="2000" advTm="17982"/>
    </mc:Choice>
    <mc:Fallback xmlns="">
      <p:transition spd="slow" advTm="1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849217" y="901732"/>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What will I study in Year 9?</a:t>
            </a:r>
          </a:p>
        </p:txBody>
      </p:sp>
      <p:sp>
        <p:nvSpPr>
          <p:cNvPr id="2" name="TextBox 1">
            <a:extLst>
              <a:ext uri="{FF2B5EF4-FFF2-40B4-BE49-F238E27FC236}">
                <a16:creationId xmlns:a16="http://schemas.microsoft.com/office/drawing/2014/main" id="{DD1D28E9-EFE1-4F01-846F-CCA7FA9BED14}"/>
              </a:ext>
            </a:extLst>
          </p:cNvPr>
          <p:cNvSpPr txBox="1"/>
          <p:nvPr/>
        </p:nvSpPr>
        <p:spPr>
          <a:xfrm>
            <a:off x="1022312" y="1541865"/>
            <a:ext cx="11278495" cy="5393079"/>
          </a:xfrm>
          <a:prstGeom prst="rect">
            <a:avLst/>
          </a:prstGeom>
          <a:noFill/>
        </p:spPr>
        <p:txBody>
          <a:bodyPr wrap="square" rtlCol="0">
            <a:spAutoFit/>
          </a:bodyPr>
          <a:lstStyle/>
          <a:p>
            <a:pPr>
              <a:lnSpc>
                <a:spcPct val="115000"/>
              </a:lnSpc>
              <a:spcAft>
                <a:spcPts val="600"/>
              </a:spcAft>
            </a:pPr>
            <a:r>
              <a:rPr lang="en-GB" sz="1800" b="1" dirty="0">
                <a:effectLst/>
                <a:ea typeface="Calibri" panose="020F0502020204030204" pitchFamily="34" charset="0"/>
                <a:cs typeface="Times New Roman" panose="02020603050405020304" pitchFamily="18" charset="0"/>
              </a:rPr>
              <a:t>GCSE starts </a:t>
            </a:r>
            <a:r>
              <a:rPr lang="en-GB" b="1" dirty="0">
                <a:ea typeface="Calibri" panose="020F0502020204030204" pitchFamily="34" charset="0"/>
                <a:cs typeface="Times New Roman" panose="02020603050405020304" pitchFamily="18" charset="0"/>
              </a:rPr>
              <a:t>with two introductory projects </a:t>
            </a:r>
            <a:r>
              <a:rPr lang="en-GB" sz="1800" b="1" dirty="0">
                <a:effectLst/>
                <a:ea typeface="Calibri" panose="020F0502020204030204" pitchFamily="34" charset="0"/>
                <a:cs typeface="Times New Roman" panose="02020603050405020304" pitchFamily="18" charset="0"/>
              </a:rPr>
              <a:t>and skill development in Yr. 9. </a:t>
            </a:r>
          </a:p>
          <a:p>
            <a:pPr>
              <a:lnSpc>
                <a:spcPct val="115000"/>
              </a:lnSpc>
              <a:spcAft>
                <a:spcPts val="600"/>
              </a:spcAft>
            </a:pPr>
            <a:r>
              <a:rPr lang="en-GB" sz="1800" b="1" dirty="0">
                <a:effectLst/>
                <a:ea typeface="Calibri" panose="020F0502020204030204" pitchFamily="34" charset="0"/>
                <a:cs typeface="Times New Roman" panose="02020603050405020304" pitchFamily="18" charset="0"/>
              </a:rPr>
              <a:t>1.</a:t>
            </a:r>
            <a:r>
              <a:rPr lang="en-GB" sz="1800" dirty="0">
                <a:effectLst/>
                <a:ea typeface="Calibri" panose="020F0502020204030204" pitchFamily="34" charset="0"/>
                <a:cs typeface="Times New Roman" panose="02020603050405020304" pitchFamily="18" charset="0"/>
              </a:rPr>
              <a:t>  FINE ART UNIT: You will create a Fine Art panel as artwork for display in one of the following spaces: Local School, Vets, Doctors Surgery, Hospital, Art Gallery, Company Headquarters or local restaurant. </a:t>
            </a:r>
          </a:p>
          <a:p>
            <a:pPr marL="285750" indent="-285750">
              <a:lnSpc>
                <a:spcPct val="115000"/>
              </a:lnSpc>
              <a:spcAft>
                <a:spcPts val="1000"/>
              </a:spcAft>
              <a:buFont typeface="Arial" panose="020B0604020202020204" pitchFamily="34" charset="0"/>
              <a:buChar char="•"/>
            </a:pPr>
            <a:r>
              <a:rPr lang="en-GB" sz="1800" dirty="0">
                <a:effectLst/>
                <a:ea typeface="Calibri" panose="020F0502020204030204" pitchFamily="34" charset="0"/>
                <a:cs typeface="Times New Roman" panose="02020603050405020304" pitchFamily="18" charset="0"/>
              </a:rPr>
              <a:t>You will develop research into your own personal theme looking at images and artists. </a:t>
            </a:r>
          </a:p>
          <a:p>
            <a:pPr marL="285750" indent="-285750">
              <a:lnSpc>
                <a:spcPct val="115000"/>
              </a:lnSpc>
              <a:spcAft>
                <a:spcPts val="1000"/>
              </a:spcAft>
              <a:buFont typeface="Arial" panose="020B0604020202020204" pitchFamily="34" charset="0"/>
              <a:buChar char="•"/>
            </a:pPr>
            <a:r>
              <a:rPr lang="en-GB" dirty="0">
                <a:ea typeface="Calibri" panose="020F0502020204030204" pitchFamily="34" charset="0"/>
                <a:cs typeface="Times New Roman" panose="02020603050405020304" pitchFamily="18" charset="0"/>
              </a:rPr>
              <a:t>Y</a:t>
            </a:r>
            <a:r>
              <a:rPr lang="en-GB" sz="1800" dirty="0">
                <a:effectLst/>
                <a:ea typeface="Calibri" panose="020F0502020204030204" pitchFamily="34" charset="0"/>
                <a:cs typeface="Times New Roman" panose="02020603050405020304" pitchFamily="18" charset="0"/>
              </a:rPr>
              <a:t>ou will test out the images by drawing using different processes and techniques taught through practical work. </a:t>
            </a:r>
          </a:p>
          <a:p>
            <a:pPr marL="285750" indent="-285750">
              <a:lnSpc>
                <a:spcPct val="115000"/>
              </a:lnSpc>
              <a:spcAft>
                <a:spcPts val="1000"/>
              </a:spcAft>
              <a:buFont typeface="Arial" panose="020B0604020202020204" pitchFamily="34" charset="0"/>
              <a:buChar char="•"/>
            </a:pPr>
            <a:endParaRPr lang="en-GB" sz="1800" dirty="0">
              <a:effectLst/>
              <a:ea typeface="Calibri" panose="020F0502020204030204" pitchFamily="34" charset="0"/>
              <a:cs typeface="Times New Roman" panose="02020603050405020304" pitchFamily="18" charset="0"/>
            </a:endParaRPr>
          </a:p>
          <a:p>
            <a:pPr>
              <a:lnSpc>
                <a:spcPct val="115000"/>
              </a:lnSpc>
              <a:spcAft>
                <a:spcPts val="1000"/>
              </a:spcAft>
            </a:pPr>
            <a:r>
              <a:rPr lang="en-GB" sz="1800" b="1" dirty="0">
                <a:effectLst/>
                <a:ea typeface="Calibri" panose="020F0502020204030204" pitchFamily="34" charset="0"/>
                <a:cs typeface="Times New Roman" panose="02020603050405020304" pitchFamily="18" charset="0"/>
              </a:rPr>
              <a:t>2</a:t>
            </a:r>
            <a:r>
              <a:rPr lang="en-GB" sz="1800" dirty="0">
                <a:effectLst/>
                <a:ea typeface="Calibri" panose="020F0502020204030204" pitchFamily="34" charset="0"/>
                <a:cs typeface="Times New Roman" panose="02020603050405020304" pitchFamily="18" charset="0"/>
              </a:rPr>
              <a:t>.  GRAPHICS UNIT: You will design and make a magazine cover for one of the following contemporary themes of Fashion, Music or Animals by:</a:t>
            </a:r>
          </a:p>
          <a:p>
            <a:pPr>
              <a:lnSpc>
                <a:spcPct val="115000"/>
              </a:lnSpc>
              <a:spcAft>
                <a:spcPts val="1000"/>
              </a:spcAft>
            </a:pPr>
            <a:r>
              <a:rPr lang="en-GB" sz="1800" dirty="0">
                <a:effectLst/>
                <a:ea typeface="Calibri" panose="020F0502020204030204" pitchFamily="34" charset="0"/>
                <a:cs typeface="Times New Roman" panose="02020603050405020304" pitchFamily="18" charset="0"/>
              </a:rPr>
              <a:t>•    Experimenting with different drawing techniques and media to build up observation skills.</a:t>
            </a:r>
          </a:p>
          <a:p>
            <a:pPr>
              <a:lnSpc>
                <a:spcPct val="115000"/>
              </a:lnSpc>
              <a:spcAft>
                <a:spcPts val="1000"/>
              </a:spcAft>
            </a:pPr>
            <a:r>
              <a:rPr lang="en-GB" sz="1800" dirty="0">
                <a:effectLst/>
                <a:ea typeface="Calibri" panose="020F0502020204030204" pitchFamily="34" charset="0"/>
                <a:cs typeface="Times New Roman" panose="02020603050405020304" pitchFamily="18" charset="0"/>
              </a:rPr>
              <a:t>•    Using creative text to develop effective ideas for magazine titles that are professional and well-presented.</a:t>
            </a:r>
          </a:p>
          <a:p>
            <a:pPr>
              <a:lnSpc>
                <a:spcPct val="115000"/>
              </a:lnSpc>
              <a:spcAft>
                <a:spcPts val="1000"/>
              </a:spcAft>
            </a:pPr>
            <a:r>
              <a:rPr lang="en-GB" sz="1800" dirty="0">
                <a:effectLst/>
                <a:ea typeface="Calibri" panose="020F0502020204030204" pitchFamily="34" charset="0"/>
                <a:cs typeface="Times New Roman" panose="02020603050405020304" pitchFamily="18" charset="0"/>
              </a:rPr>
              <a:t>•    Presenting research on an illustrator of painter and work in creative ways.</a:t>
            </a:r>
          </a:p>
          <a:p>
            <a:pPr>
              <a:lnSpc>
                <a:spcPct val="115000"/>
              </a:lnSpc>
              <a:spcAft>
                <a:spcPts val="1000"/>
              </a:spcAft>
            </a:pPr>
            <a:r>
              <a:rPr lang="en-GB" sz="1800" dirty="0">
                <a:effectLst/>
                <a:ea typeface="Calibri" panose="020F0502020204030204" pitchFamily="34" charset="0"/>
                <a:cs typeface="Times New Roman" panose="02020603050405020304" pitchFamily="18" charset="0"/>
              </a:rPr>
              <a:t>•    Working in Adobe Photoshop and by hand to develop graphical ideas.</a:t>
            </a:r>
          </a:p>
          <a:p>
            <a:pPr>
              <a:lnSpc>
                <a:spcPct val="115000"/>
              </a:lnSpc>
              <a:spcAft>
                <a:spcPts val="10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B8CA0399-F18C-48F2-8552-463C135DC3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259431"/>
      </p:ext>
    </p:extLst>
  </p:cSld>
  <p:clrMapOvr>
    <a:masterClrMapping/>
  </p:clrMapOvr>
  <mc:AlternateContent xmlns:mc="http://schemas.openxmlformats.org/markup-compatibility/2006" xmlns:p14="http://schemas.microsoft.com/office/powerpoint/2010/main">
    <mc:Choice Requires="p14">
      <p:transition p14:dur="10" advTm="37270"/>
    </mc:Choice>
    <mc:Fallback xmlns="">
      <p:transition advTm="3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3" y="230804"/>
            <a:ext cx="5178523" cy="1018690"/>
          </a:xfrm>
        </p:spPr>
        <p:txBody>
          <a:bodyPr>
            <a:normAutofit fontScale="90000"/>
          </a:bodyPr>
          <a:lstStyle/>
          <a:p>
            <a:r>
              <a:rPr lang="en-GB" sz="4000" b="1" dirty="0">
                <a:latin typeface="Lucida Calligraphy" panose="03010101010101010101" pitchFamily="66" charset="0"/>
              </a:rPr>
              <a:t>Digital/multi media</a:t>
            </a:r>
          </a:p>
        </p:txBody>
      </p:sp>
      <p:sp>
        <p:nvSpPr>
          <p:cNvPr id="4" name="Rectangle 3"/>
          <p:cNvSpPr/>
          <p:nvPr/>
        </p:nvSpPr>
        <p:spPr>
          <a:xfrm>
            <a:off x="6574611" y="2088774"/>
            <a:ext cx="4595384" cy="132343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Special effects designer</a:t>
            </a:r>
          </a:p>
        </p:txBody>
      </p:sp>
      <p:sp>
        <p:nvSpPr>
          <p:cNvPr id="8" name="Rectangle 7"/>
          <p:cNvSpPr/>
          <p:nvPr/>
        </p:nvSpPr>
        <p:spPr>
          <a:xfrm>
            <a:off x="3249264" y="4314564"/>
            <a:ext cx="3134769"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3"/>
                </a:solidFill>
              </a:rPr>
              <a:t>Web designer</a:t>
            </a:r>
          </a:p>
        </p:txBody>
      </p:sp>
      <p:sp>
        <p:nvSpPr>
          <p:cNvPr id="9" name="Rectangle 8"/>
          <p:cNvSpPr/>
          <p:nvPr/>
        </p:nvSpPr>
        <p:spPr>
          <a:xfrm>
            <a:off x="1524001" y="1202061"/>
            <a:ext cx="5062265"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dirty="0">
                <a:ln/>
                <a:solidFill>
                  <a:schemeClr val="accent3"/>
                </a:solidFill>
              </a:rPr>
              <a:t>Video game designer</a:t>
            </a:r>
          </a:p>
        </p:txBody>
      </p:sp>
      <p:pic>
        <p:nvPicPr>
          <p:cNvPr id="3" name="Picture 2"/>
          <p:cNvPicPr>
            <a:picLocks noChangeAspect="1"/>
          </p:cNvPicPr>
          <p:nvPr/>
        </p:nvPicPr>
        <p:blipFill>
          <a:blip r:embed="rId4"/>
          <a:stretch>
            <a:fillRect/>
          </a:stretch>
        </p:blipFill>
        <p:spPr>
          <a:xfrm>
            <a:off x="1769529" y="1955104"/>
            <a:ext cx="5112507" cy="1878194"/>
          </a:xfrm>
          <a:prstGeom prst="rect">
            <a:avLst/>
          </a:prstGeom>
        </p:spPr>
      </p:pic>
      <p:pic>
        <p:nvPicPr>
          <p:cNvPr id="5" name="Picture 4"/>
          <p:cNvPicPr>
            <a:picLocks noChangeAspect="1"/>
          </p:cNvPicPr>
          <p:nvPr/>
        </p:nvPicPr>
        <p:blipFill>
          <a:blip r:embed="rId5"/>
          <a:stretch>
            <a:fillRect/>
          </a:stretch>
        </p:blipFill>
        <p:spPr>
          <a:xfrm>
            <a:off x="6384032" y="4177014"/>
            <a:ext cx="3600400" cy="2549726"/>
          </a:xfrm>
          <a:prstGeom prst="rect">
            <a:avLst/>
          </a:prstGeom>
        </p:spPr>
      </p:pic>
      <p:pic>
        <p:nvPicPr>
          <p:cNvPr id="6" name="Picture 5"/>
          <p:cNvPicPr>
            <a:picLocks noChangeAspect="1"/>
          </p:cNvPicPr>
          <p:nvPr/>
        </p:nvPicPr>
        <p:blipFill>
          <a:blip r:embed="rId6"/>
          <a:stretch>
            <a:fillRect/>
          </a:stretch>
        </p:blipFill>
        <p:spPr>
          <a:xfrm>
            <a:off x="6990149" y="313907"/>
            <a:ext cx="3103978" cy="1720101"/>
          </a:xfrm>
          <a:prstGeom prst="rect">
            <a:avLst/>
          </a:prstGeom>
        </p:spPr>
      </p:pic>
      <p:pic>
        <p:nvPicPr>
          <p:cNvPr id="7" name="Audio 6">
            <a:hlinkClick r:id="" action="ppaction://media"/>
            <a:extLst>
              <a:ext uri="{FF2B5EF4-FFF2-40B4-BE49-F238E27FC236}">
                <a16:creationId xmlns:a16="http://schemas.microsoft.com/office/drawing/2014/main" id="{FEFF446B-C49B-448D-8CA4-8423813D60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55678903"/>
      </p:ext>
    </p:extLst>
  </p:cSld>
  <p:clrMapOvr>
    <a:masterClrMapping/>
  </p:clrMapOvr>
  <mc:AlternateContent xmlns:mc="http://schemas.openxmlformats.org/markup-compatibility/2006" xmlns:p14="http://schemas.microsoft.com/office/powerpoint/2010/main">
    <mc:Choice Requires="p14">
      <p:transition spd="slow" p14:dur="2000" advTm="11054"/>
    </mc:Choice>
    <mc:Fallback xmlns="">
      <p:transition spd="slow" advTm="1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812137" y="1147757"/>
            <a:ext cx="11379863" cy="1520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Where can I find any further information?</a:t>
            </a:r>
          </a:p>
        </p:txBody>
      </p:sp>
      <p:sp>
        <p:nvSpPr>
          <p:cNvPr id="2" name="TextBox 1">
            <a:extLst>
              <a:ext uri="{FF2B5EF4-FFF2-40B4-BE49-F238E27FC236}">
                <a16:creationId xmlns:a16="http://schemas.microsoft.com/office/drawing/2014/main" id="{94C1213C-65C5-4BDE-A42B-2EA52016CFE7}"/>
              </a:ext>
            </a:extLst>
          </p:cNvPr>
          <p:cNvSpPr txBox="1"/>
          <p:nvPr/>
        </p:nvSpPr>
        <p:spPr>
          <a:xfrm>
            <a:off x="1596044" y="3429000"/>
            <a:ext cx="9526385" cy="1200329"/>
          </a:xfrm>
          <a:prstGeom prst="rect">
            <a:avLst/>
          </a:prstGeom>
          <a:noFill/>
        </p:spPr>
        <p:txBody>
          <a:bodyPr wrap="square" rtlCol="0">
            <a:spAutoFit/>
          </a:bodyPr>
          <a:lstStyle/>
          <a:p>
            <a:pPr algn="ctr"/>
            <a:r>
              <a:rPr lang="en-GB" sz="3600" dirty="0"/>
              <a:t>Speak to Mrs Wycherley or Mrs Moore in your Art lessons.</a:t>
            </a:r>
          </a:p>
        </p:txBody>
      </p:sp>
      <p:pic>
        <p:nvPicPr>
          <p:cNvPr id="3" name="Audio 2">
            <a:hlinkClick r:id="" action="ppaction://media"/>
            <a:extLst>
              <a:ext uri="{FF2B5EF4-FFF2-40B4-BE49-F238E27FC236}">
                <a16:creationId xmlns:a16="http://schemas.microsoft.com/office/drawing/2014/main" id="{7A60E503-D50E-40B5-A34B-55F94A098F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7325301"/>
      </p:ext>
    </p:extLst>
  </p:cSld>
  <p:clrMapOvr>
    <a:masterClrMapping/>
  </p:clrMapOvr>
  <mc:AlternateContent xmlns:mc="http://schemas.openxmlformats.org/markup-compatibility/2006" xmlns:p14="http://schemas.microsoft.com/office/powerpoint/2010/main">
    <mc:Choice Requires="p14">
      <p:transition p14:dur="10" advTm="10592"/>
    </mc:Choice>
    <mc:Fallback xmlns="">
      <p:transition advTm="1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557" y="980728"/>
            <a:ext cx="753966" cy="5877272"/>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Rectangle 8"/>
          <p:cNvSpPr/>
          <p:nvPr/>
        </p:nvSpPr>
        <p:spPr>
          <a:xfrm>
            <a:off x="246382" y="-10948"/>
            <a:ext cx="775930" cy="112906"/>
          </a:xfrm>
          <a:prstGeom prst="rect">
            <a:avLst/>
          </a:prstGeom>
          <a:solidFill>
            <a:srgbClr val="7A078E"/>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1" name="Rectangle 10"/>
          <p:cNvSpPr/>
          <p:nvPr/>
        </p:nvSpPr>
        <p:spPr>
          <a:xfrm rot="16200000">
            <a:off x="6247118" y="-5039869"/>
            <a:ext cx="720080" cy="11169689"/>
          </a:xfrm>
          <a:prstGeom prst="rect">
            <a:avLst/>
          </a:prstGeom>
          <a:solidFill>
            <a:srgbClr val="19AB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3" name="Rectangle 12"/>
          <p:cNvSpPr/>
          <p:nvPr/>
        </p:nvSpPr>
        <p:spPr>
          <a:xfrm rot="16200000">
            <a:off x="-277846" y="459498"/>
            <a:ext cx="720080" cy="164387"/>
          </a:xfrm>
          <a:prstGeom prst="rect">
            <a:avLst/>
          </a:prstGeom>
          <a:solidFill>
            <a:srgbClr val="19ABA8"/>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pic>
        <p:nvPicPr>
          <p:cNvPr id="25" name="Picture 2" descr="C:\Users\sgodden\AppData\Local\Microsoft\Windows\Temporary Internet Files\Content.IE5\B5MX4H9Y\Ofsted-logo-goo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036" y="181650"/>
            <a:ext cx="780089" cy="72008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B65EA53-8773-4079-A986-B5A4B592C38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5016" t="11879" r="25601" b="31930"/>
          <a:stretch/>
        </p:blipFill>
        <p:spPr bwMode="auto">
          <a:xfrm>
            <a:off x="26178" y="5368562"/>
            <a:ext cx="1233928" cy="1224136"/>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Title 1">
            <a:extLst>
              <a:ext uri="{FF2B5EF4-FFF2-40B4-BE49-F238E27FC236}">
                <a16:creationId xmlns:a16="http://schemas.microsoft.com/office/drawing/2014/main" id="{4CF7D07A-6EBC-4F0F-9250-66F5624FB54E}"/>
              </a:ext>
            </a:extLst>
          </p:cNvPr>
          <p:cNvSpPr txBox="1">
            <a:spLocks/>
          </p:cNvSpPr>
          <p:nvPr/>
        </p:nvSpPr>
        <p:spPr bwMode="auto">
          <a:xfrm>
            <a:off x="849217" y="980728"/>
            <a:ext cx="11114226" cy="720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GB" sz="6000" dirty="0">
                <a:solidFill>
                  <a:srgbClr val="610073"/>
                </a:solidFill>
                <a:latin typeface="Calibri" panose="020F0502020204030204" pitchFamily="34" charset="0"/>
                <a:cs typeface="Calibri" panose="020F0502020204030204" pitchFamily="34" charset="0"/>
              </a:rPr>
              <a:t>What will I study in year 10 &amp; 11?</a:t>
            </a:r>
          </a:p>
        </p:txBody>
      </p:sp>
      <p:sp>
        <p:nvSpPr>
          <p:cNvPr id="2" name="TextBox 1">
            <a:extLst>
              <a:ext uri="{FF2B5EF4-FFF2-40B4-BE49-F238E27FC236}">
                <a16:creationId xmlns:a16="http://schemas.microsoft.com/office/drawing/2014/main" id="{DD1D28E9-EFE1-4F01-846F-CCA7FA9BED14}"/>
              </a:ext>
            </a:extLst>
          </p:cNvPr>
          <p:cNvSpPr txBox="1"/>
          <p:nvPr/>
        </p:nvSpPr>
        <p:spPr>
          <a:xfrm>
            <a:off x="1534904" y="1700809"/>
            <a:ext cx="9807879" cy="5479962"/>
          </a:xfrm>
          <a:prstGeom prst="rect">
            <a:avLst/>
          </a:prstGeom>
          <a:noFill/>
        </p:spPr>
        <p:txBody>
          <a:bodyPr wrap="square" rtlCol="0">
            <a:spAutoFit/>
          </a:bodyPr>
          <a:lstStyle/>
          <a:p>
            <a:pPr>
              <a:lnSpc>
                <a:spcPct val="115000"/>
              </a:lnSpc>
              <a:spcAft>
                <a:spcPts val="200"/>
              </a:spcAft>
            </a:pPr>
            <a:r>
              <a:rPr lang="en-GB" sz="1800" b="1" dirty="0">
                <a:effectLst/>
                <a:ea typeface="Calibri" panose="020F0502020204030204" pitchFamily="34" charset="0"/>
                <a:cs typeface="Times New Roman" panose="02020603050405020304" pitchFamily="18" charset="0"/>
              </a:rPr>
              <a:t>Year 10/11 Coursework  Portfolio 60%:  - </a:t>
            </a:r>
            <a:r>
              <a:rPr lang="en-GB" sz="1800" dirty="0">
                <a:effectLst/>
                <a:ea typeface="Calibri" panose="020F0502020204030204" pitchFamily="34" charset="0"/>
                <a:cs typeface="Times New Roman" panose="02020603050405020304" pitchFamily="18" charset="0"/>
              </a:rPr>
              <a:t>You will produce two portfolios over the two years to include:</a:t>
            </a:r>
          </a:p>
          <a:p>
            <a:pPr marL="285750" indent="-285750">
              <a:lnSpc>
                <a:spcPct val="115000"/>
              </a:lnSpc>
              <a:spcAft>
                <a:spcPts val="1000"/>
              </a:spcAft>
              <a:buFont typeface="Arial" panose="020B0604020202020204" pitchFamily="34" charset="0"/>
              <a:buChar char="•"/>
            </a:pPr>
            <a:r>
              <a:rPr lang="en-GB" sz="1800" dirty="0">
                <a:effectLst/>
                <a:ea typeface="Calibri" panose="020F0502020204030204" pitchFamily="34" charset="0"/>
                <a:cs typeface="Times New Roman" panose="02020603050405020304" pitchFamily="18" charset="0"/>
              </a:rPr>
              <a:t>Experimenting with a range of personal themes base on Monochrome and Artist inspired briefs.</a:t>
            </a:r>
          </a:p>
          <a:p>
            <a:pPr marL="285750" indent="-285750">
              <a:lnSpc>
                <a:spcPct val="115000"/>
              </a:lnSpc>
              <a:spcAft>
                <a:spcPts val="1000"/>
              </a:spcAft>
              <a:buFont typeface="Arial" panose="020B0604020202020204" pitchFamily="34" charset="0"/>
              <a:buChar char="•"/>
            </a:pPr>
            <a:r>
              <a:rPr lang="en-GB" sz="1800" dirty="0">
                <a:effectLst/>
                <a:ea typeface="Calibri" panose="020F0502020204030204" pitchFamily="34" charset="0"/>
                <a:cs typeface="Times New Roman" panose="02020603050405020304" pitchFamily="18" charset="0"/>
              </a:rPr>
              <a:t>The study of artists, illustrators and graphic designers to inspire project work.</a:t>
            </a:r>
            <a:endParaRPr lang="en-GB" dirty="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GB" sz="1800" spc="-60" dirty="0">
                <a:effectLst/>
                <a:ea typeface="Times New Roman" panose="02020603050405020304" pitchFamily="18" charset="0"/>
              </a:rPr>
              <a:t>Development of ideas, which reflect personal strengths either using, mixed media, 3D presentations, painting or graphics.</a:t>
            </a:r>
          </a:p>
          <a:p>
            <a:pPr marL="285750" indent="-285750">
              <a:lnSpc>
                <a:spcPct val="115000"/>
              </a:lnSpc>
              <a:spcAft>
                <a:spcPts val="1000"/>
              </a:spcAft>
              <a:buFont typeface="Arial" panose="020B0604020202020204" pitchFamily="34" charset="0"/>
              <a:buChar char="•"/>
            </a:pPr>
            <a:r>
              <a:rPr lang="en-GB" sz="1800" dirty="0">
                <a:effectLst/>
                <a:ea typeface="Times New Roman" panose="02020603050405020304" pitchFamily="18" charset="0"/>
              </a:rPr>
              <a:t>Graphics produced by hand or Photoshop designs.</a:t>
            </a:r>
          </a:p>
          <a:p>
            <a:pPr marL="457200"/>
            <a:r>
              <a:rPr lang="en-GB" sz="1800" dirty="0">
                <a:effectLst/>
                <a:ea typeface="Times New Roman" panose="02020603050405020304" pitchFamily="18" charset="0"/>
              </a:rPr>
              <a:t> </a:t>
            </a:r>
          </a:p>
          <a:p>
            <a:pPr>
              <a:lnSpc>
                <a:spcPct val="115000"/>
              </a:lnSpc>
              <a:spcAft>
                <a:spcPts val="200"/>
              </a:spcAft>
            </a:pPr>
            <a:r>
              <a:rPr lang="en-GB" sz="1800" b="1" dirty="0">
                <a:effectLst/>
                <a:ea typeface="Calibri" panose="020F0502020204030204" pitchFamily="34" charset="0"/>
                <a:cs typeface="Times New Roman" panose="02020603050405020304" pitchFamily="18" charset="0"/>
              </a:rPr>
              <a:t>Year 11 Practical Exam 40%:  - Jan - May.</a:t>
            </a:r>
            <a:endParaRPr lang="en-GB" sz="1800"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en-GB" sz="1800" dirty="0">
                <a:effectLst/>
                <a:ea typeface="Calibri" panose="020F0502020204030204" pitchFamily="34" charset="0"/>
                <a:cs typeface="Times New Roman" panose="02020603050405020304" pitchFamily="18" charset="0"/>
              </a:rPr>
              <a:t>You will produce an imaginative personal response, with teacher support, to a series of starting points with the development of a final piece produced in 10 hours under exam conditions. The preparation work is structured in a similar way to the coursework portfolio with an inspirational PowerPoint at the beginning to get the creative juices flowing! You will work to your own strengths of media, processes and ideas. The exam allows you to develop your own personal project linked to an exam title set by the exam board.</a:t>
            </a:r>
          </a:p>
          <a:p>
            <a:endParaRPr lang="en-GB" dirty="0"/>
          </a:p>
        </p:txBody>
      </p:sp>
      <p:pic>
        <p:nvPicPr>
          <p:cNvPr id="3" name="Audio 2">
            <a:hlinkClick r:id="" action="ppaction://media"/>
            <a:extLst>
              <a:ext uri="{FF2B5EF4-FFF2-40B4-BE49-F238E27FC236}">
                <a16:creationId xmlns:a16="http://schemas.microsoft.com/office/drawing/2014/main" id="{9584909F-C169-40A0-80B1-CCE4F8312E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5778943"/>
      </p:ext>
    </p:extLst>
  </p:cSld>
  <p:clrMapOvr>
    <a:masterClrMapping/>
  </p:clrMapOvr>
  <mc:AlternateContent xmlns:mc="http://schemas.openxmlformats.org/markup-compatibility/2006" xmlns:p14="http://schemas.microsoft.com/office/powerpoint/2010/main">
    <mc:Choice Requires="p14">
      <p:transition p14:dur="10" advTm="53408"/>
    </mc:Choice>
    <mc:Fallback xmlns="">
      <p:transition advTm="5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DCIM\101CANON\IMG_2719.JPG"/>
          <p:cNvPicPr>
            <a:picLocks noChangeAspect="1" noChangeArrowheads="1"/>
          </p:cNvPicPr>
          <p:nvPr/>
        </p:nvPicPr>
        <p:blipFill>
          <a:blip r:embed="rId4" cstate="print">
            <a:extLst>
              <a:ext uri="{28A0092B-C50C-407E-A947-70E740481C1C}">
                <a14:useLocalDpi xmlns:a14="http://schemas.microsoft.com/office/drawing/2010/main" val="0"/>
              </a:ext>
            </a:extLst>
          </a:blip>
          <a:srcRect l="8546" t="9189" r="7129" b="10811"/>
          <a:stretch>
            <a:fillRect/>
          </a:stretch>
        </p:blipFill>
        <p:spPr bwMode="auto">
          <a:xfrm>
            <a:off x="1816696" y="764704"/>
            <a:ext cx="3644231"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F:\DCIM\101CANON\IMG_2718.JPG"/>
          <p:cNvPicPr>
            <a:picLocks noChangeAspect="1" noChangeArrowheads="1"/>
          </p:cNvPicPr>
          <p:nvPr/>
        </p:nvPicPr>
        <p:blipFill>
          <a:blip r:embed="rId5" cstate="print">
            <a:extLst>
              <a:ext uri="{28A0092B-C50C-407E-A947-70E740481C1C}">
                <a14:useLocalDpi xmlns:a14="http://schemas.microsoft.com/office/drawing/2010/main" val="0"/>
              </a:ext>
            </a:extLst>
          </a:blip>
          <a:srcRect l="3857" t="7533" r="9366" b="5304"/>
          <a:stretch>
            <a:fillRect/>
          </a:stretch>
        </p:blipFill>
        <p:spPr bwMode="auto">
          <a:xfrm>
            <a:off x="5516345" y="260648"/>
            <a:ext cx="4770603" cy="325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F:\DCIM\101CANON\IMG_2712.JPG"/>
          <p:cNvPicPr>
            <a:picLocks noChangeAspect="1" noChangeArrowheads="1"/>
          </p:cNvPicPr>
          <p:nvPr/>
        </p:nvPicPr>
        <p:blipFill rotWithShape="1">
          <a:blip r:embed="rId6">
            <a:extLst>
              <a:ext uri="{28A0092B-C50C-407E-A947-70E740481C1C}">
                <a14:useLocalDpi xmlns:a14="http://schemas.microsoft.com/office/drawing/2010/main" val="0"/>
              </a:ext>
            </a:extLst>
          </a:blip>
          <a:srcRect t="2396" b="48802"/>
          <a:stretch/>
        </p:blipFill>
        <p:spPr bwMode="auto">
          <a:xfrm>
            <a:off x="5910288" y="3717033"/>
            <a:ext cx="3982714" cy="291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a:extLst>
              <a:ext uri="{FF2B5EF4-FFF2-40B4-BE49-F238E27FC236}">
                <a16:creationId xmlns:a16="http://schemas.microsoft.com/office/drawing/2014/main" id="{02AFDB02-9127-4BCE-A9A2-1BF967CCFA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69570974"/>
      </p:ext>
    </p:extLst>
  </p:cSld>
  <p:clrMapOvr>
    <a:masterClrMapping/>
  </p:clrMapOvr>
  <mc:AlternateContent xmlns:mc="http://schemas.openxmlformats.org/markup-compatibility/2006" xmlns:p14="http://schemas.microsoft.com/office/powerpoint/2010/main">
    <mc:Choice Requires="p14">
      <p:transition spd="slow" p14:dur="2000" advTm="13217"/>
    </mc:Choice>
    <mc:Fallback xmlns="">
      <p:transition spd="slow" advTm="1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C8B7EDC5-9136-4D04-8CCD-20DD1FCDEB41}"/>
              </a:ext>
            </a:extLst>
          </p:cNvPr>
          <p:cNvPicPr/>
          <p:nvPr/>
        </p:nvPicPr>
        <p:blipFill>
          <a:blip r:embed="rId4" cstate="print">
            <a:extLst>
              <a:ext uri="{28A0092B-C50C-407E-A947-70E740481C1C}">
                <a14:useLocalDpi xmlns:a14="http://schemas.microsoft.com/office/drawing/2010/main" val="0"/>
              </a:ext>
            </a:extLst>
          </a:blip>
          <a:srcRect l="5396" t="2240" r="4771" b="10262"/>
          <a:stretch>
            <a:fillRect/>
          </a:stretch>
        </p:blipFill>
        <p:spPr bwMode="auto">
          <a:xfrm>
            <a:off x="1117599" y="1309137"/>
            <a:ext cx="5701211" cy="4239726"/>
          </a:xfrm>
          <a:prstGeom prst="rect">
            <a:avLst/>
          </a:prstGeom>
          <a:noFill/>
          <a:ln>
            <a:noFill/>
          </a:ln>
          <a:effectLst/>
        </p:spPr>
      </p:pic>
      <p:pic>
        <p:nvPicPr>
          <p:cNvPr id="7" name="Picture 2" descr="F:\DCIM\101CANON\IMG_3853.JPG">
            <a:extLst>
              <a:ext uri="{FF2B5EF4-FFF2-40B4-BE49-F238E27FC236}">
                <a16:creationId xmlns:a16="http://schemas.microsoft.com/office/drawing/2014/main" id="{F1B7C168-7161-40C7-B40F-DE513BF0CEF1}"/>
              </a:ext>
            </a:extLst>
          </p:cNvPr>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11917" t="12824" r="12670" b="9343"/>
          <a:stretch/>
        </p:blipFill>
        <p:spPr bwMode="auto">
          <a:xfrm rot="5400000" flipH="1" flipV="1">
            <a:off x="6587277" y="1363244"/>
            <a:ext cx="5760338" cy="413151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7DAEB39-9C89-4B72-A2E7-B551BF2599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2266521"/>
      </p:ext>
    </p:extLst>
  </p:cSld>
  <p:clrMapOvr>
    <a:masterClrMapping/>
  </p:clrMapOvr>
  <mc:AlternateContent xmlns:mc="http://schemas.openxmlformats.org/markup-compatibility/2006" xmlns:p14="http://schemas.microsoft.com/office/powerpoint/2010/main">
    <mc:Choice Requires="p14">
      <p:transition spd="slow" p14:dur="2000" advTm="35626"/>
    </mc:Choice>
    <mc:Fallback xmlns="">
      <p:transition spd="slow" advTm="3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DCIM\101CANON\IMG_305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89"/>
          <a:stretch/>
        </p:blipFill>
        <p:spPr bwMode="auto">
          <a:xfrm rot="16200000">
            <a:off x="1035319" y="1663899"/>
            <a:ext cx="4918395" cy="34080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DCIM\101CANON\IMG_38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37" t="51" r="3969" b="-1"/>
          <a:stretch/>
        </p:blipFill>
        <p:spPr bwMode="auto">
          <a:xfrm>
            <a:off x="5638801" y="476672"/>
            <a:ext cx="3684494" cy="26371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991BEF7-501C-4160-A428-36015C748F9A}"/>
              </a:ext>
            </a:extLst>
          </p:cNvPr>
          <p:cNvPicPr/>
          <p:nvPr/>
        </p:nvPicPr>
        <p:blipFill>
          <a:blip r:embed="rId6" cstate="print">
            <a:extLst>
              <a:ext uri="{28A0092B-C50C-407E-A947-70E740481C1C}">
                <a14:useLocalDpi xmlns:a14="http://schemas.microsoft.com/office/drawing/2010/main" val="0"/>
              </a:ext>
            </a:extLst>
          </a:blip>
          <a:srcRect l="6688" t="1569" r="9052" b="8656"/>
          <a:stretch>
            <a:fillRect/>
          </a:stretch>
        </p:blipFill>
        <p:spPr bwMode="auto">
          <a:xfrm>
            <a:off x="5469716" y="3304871"/>
            <a:ext cx="4921695" cy="3153238"/>
          </a:xfrm>
          <a:prstGeom prst="rect">
            <a:avLst/>
          </a:prstGeom>
          <a:noFill/>
          <a:ln>
            <a:noFill/>
          </a:ln>
        </p:spPr>
      </p:pic>
      <p:pic>
        <p:nvPicPr>
          <p:cNvPr id="4" name="Audio 3">
            <a:hlinkClick r:id="" action="ppaction://media"/>
            <a:extLst>
              <a:ext uri="{FF2B5EF4-FFF2-40B4-BE49-F238E27FC236}">
                <a16:creationId xmlns:a16="http://schemas.microsoft.com/office/drawing/2014/main" id="{5B331BC3-54E0-44C3-88F9-C119994E30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01932567"/>
      </p:ext>
    </p:extLst>
  </p:cSld>
  <p:clrMapOvr>
    <a:masterClrMapping/>
  </p:clrMapOvr>
  <mc:AlternateContent xmlns:mc="http://schemas.openxmlformats.org/markup-compatibility/2006" xmlns:p14="http://schemas.microsoft.com/office/powerpoint/2010/main">
    <mc:Choice Requires="p14">
      <p:transition spd="slow" p14:dur="2000" advTm="17341"/>
    </mc:Choice>
    <mc:Fallback xmlns="">
      <p:transition spd="slow" advTm="1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4" cstate="print">
            <a:extLst>
              <a:ext uri="{28A0092B-C50C-407E-A947-70E740481C1C}">
                <a14:useLocalDpi xmlns:a14="http://schemas.microsoft.com/office/drawing/2010/main" val="0"/>
              </a:ext>
            </a:extLst>
          </a:blip>
          <a:srcRect l="9838" t="3931" r="29525" b="2751"/>
          <a:stretch/>
        </p:blipFill>
        <p:spPr>
          <a:xfrm rot="16200000">
            <a:off x="4742526" y="719411"/>
            <a:ext cx="6107901" cy="5400600"/>
          </a:xfrm>
          <a:prstGeom prst="rect">
            <a:avLst/>
          </a:prstGeom>
        </p:spPr>
      </p:pic>
      <p:pic>
        <p:nvPicPr>
          <p:cNvPr id="6" name="Picture 5"/>
          <p:cNvPicPr/>
          <p:nvPr/>
        </p:nvPicPr>
        <p:blipFill rotWithShape="1">
          <a:blip r:embed="rId5" cstate="print">
            <a:extLst>
              <a:ext uri="{28A0092B-C50C-407E-A947-70E740481C1C}">
                <a14:useLocalDpi xmlns:a14="http://schemas.microsoft.com/office/drawing/2010/main" val="0"/>
              </a:ext>
            </a:extLst>
          </a:blip>
          <a:srcRect l="7476" t="6295" r="14563" b="11020"/>
          <a:stretch/>
        </p:blipFill>
        <p:spPr>
          <a:xfrm rot="5400000">
            <a:off x="1019850" y="1583490"/>
            <a:ext cx="4545396" cy="3178072"/>
          </a:xfrm>
          <a:prstGeom prst="rect">
            <a:avLst/>
          </a:prstGeom>
        </p:spPr>
      </p:pic>
      <p:pic>
        <p:nvPicPr>
          <p:cNvPr id="5" name="Audio 4">
            <a:hlinkClick r:id="" action="ppaction://media"/>
            <a:extLst>
              <a:ext uri="{FF2B5EF4-FFF2-40B4-BE49-F238E27FC236}">
                <a16:creationId xmlns:a16="http://schemas.microsoft.com/office/drawing/2014/main" id="{42D148F2-6219-49EB-A930-8AE5ADB782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8161015"/>
      </p:ext>
    </p:extLst>
  </p:cSld>
  <p:clrMapOvr>
    <a:masterClrMapping/>
  </p:clrMapOvr>
  <mc:AlternateContent xmlns:mc="http://schemas.openxmlformats.org/markup-compatibility/2006" xmlns:p14="http://schemas.microsoft.com/office/powerpoint/2010/main">
    <mc:Choice Requires="p14">
      <p:transition spd="slow" p14:dur="2000" advTm="19681"/>
    </mc:Choice>
    <mc:Fallback xmlns="">
      <p:transition spd="slow" advTm="1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DCIM\101CANON\IMG_307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659"/>
          <a:stretch/>
        </p:blipFill>
        <p:spPr bwMode="auto">
          <a:xfrm>
            <a:off x="1991544" y="191866"/>
            <a:ext cx="3172976" cy="19744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5417118" y="2847988"/>
            <a:ext cx="5071370" cy="3311242"/>
          </a:xfrm>
          <a:prstGeom prst="rect">
            <a:avLst/>
          </a:prstGeom>
        </p:spPr>
      </p:pic>
      <p:pic>
        <p:nvPicPr>
          <p:cNvPr id="5" name="Picture 4"/>
          <p:cNvPicPr>
            <a:picLocks noChangeAspect="1"/>
          </p:cNvPicPr>
          <p:nvPr/>
        </p:nvPicPr>
        <p:blipFill>
          <a:blip r:embed="rId6"/>
          <a:stretch>
            <a:fillRect/>
          </a:stretch>
        </p:blipFill>
        <p:spPr>
          <a:xfrm>
            <a:off x="1857536" y="2350937"/>
            <a:ext cx="3336089" cy="2139087"/>
          </a:xfrm>
          <a:prstGeom prst="rect">
            <a:avLst/>
          </a:prstGeom>
        </p:spPr>
      </p:pic>
      <p:pic>
        <p:nvPicPr>
          <p:cNvPr id="6" name="Picture 5"/>
          <p:cNvPicPr>
            <a:picLocks noChangeAspect="1"/>
          </p:cNvPicPr>
          <p:nvPr/>
        </p:nvPicPr>
        <p:blipFill>
          <a:blip r:embed="rId7"/>
          <a:stretch>
            <a:fillRect/>
          </a:stretch>
        </p:blipFill>
        <p:spPr>
          <a:xfrm>
            <a:off x="1828432" y="4562213"/>
            <a:ext cx="3394299" cy="2146504"/>
          </a:xfrm>
          <a:prstGeom prst="rect">
            <a:avLst/>
          </a:prstGeom>
        </p:spPr>
      </p:pic>
      <p:pic>
        <p:nvPicPr>
          <p:cNvPr id="7" name="Picture 6"/>
          <p:cNvPicPr>
            <a:picLocks noChangeAspect="1"/>
          </p:cNvPicPr>
          <p:nvPr/>
        </p:nvPicPr>
        <p:blipFill>
          <a:blip r:embed="rId8"/>
          <a:stretch>
            <a:fillRect/>
          </a:stretch>
        </p:blipFill>
        <p:spPr>
          <a:xfrm>
            <a:off x="5417118" y="459771"/>
            <a:ext cx="4275734" cy="2196732"/>
          </a:xfrm>
          <a:prstGeom prst="rect">
            <a:avLst/>
          </a:prstGeom>
        </p:spPr>
      </p:pic>
      <p:pic>
        <p:nvPicPr>
          <p:cNvPr id="10" name="Audio 9">
            <a:hlinkClick r:id="" action="ppaction://media"/>
            <a:extLst>
              <a:ext uri="{FF2B5EF4-FFF2-40B4-BE49-F238E27FC236}">
                <a16:creationId xmlns:a16="http://schemas.microsoft.com/office/drawing/2014/main" id="{D3BA0041-3974-4B4A-83CC-47F6D28CA1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63124394"/>
      </p:ext>
    </p:extLst>
  </p:cSld>
  <p:clrMapOvr>
    <a:masterClrMapping/>
  </p:clrMapOvr>
  <mc:AlternateContent xmlns:mc="http://schemas.openxmlformats.org/markup-compatibility/2006" xmlns:p14="http://schemas.microsoft.com/office/powerpoint/2010/main">
    <mc:Choice Requires="p14">
      <p:transition spd="slow" p14:dur="2000" advTm="32118"/>
    </mc:Choice>
    <mc:Fallback xmlns="">
      <p:transition spd="slow" advTm="3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082263" y="642076"/>
            <a:ext cx="8050335" cy="5262340"/>
          </a:xfrm>
          <a:prstGeom prst="rect">
            <a:avLst/>
          </a:prstGeom>
        </p:spPr>
      </p:pic>
      <p:pic>
        <p:nvPicPr>
          <p:cNvPr id="5" name="Audio 4">
            <a:hlinkClick r:id="" action="ppaction://media"/>
            <a:extLst>
              <a:ext uri="{FF2B5EF4-FFF2-40B4-BE49-F238E27FC236}">
                <a16:creationId xmlns:a16="http://schemas.microsoft.com/office/drawing/2014/main" id="{C3ACED54-AEC0-41A7-B4BE-963FB7F87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40673551"/>
      </p:ext>
    </p:extLst>
  </p:cSld>
  <p:clrMapOvr>
    <a:masterClrMapping/>
  </p:clrMapOvr>
  <mc:AlternateContent xmlns:mc="http://schemas.openxmlformats.org/markup-compatibility/2006" xmlns:p14="http://schemas.microsoft.com/office/powerpoint/2010/main">
    <mc:Choice Requires="p14">
      <p:transition spd="slow" p14:dur="2000" advTm="17034"/>
    </mc:Choice>
    <mc:Fallback xmlns="">
      <p:transition spd="slow" advTm="1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B80F6D-5EE3-42AB-89DF-89EB7DE783CF}">
  <ds:schemaRefs>
    <ds:schemaRef ds:uri="http://purl.org/dc/elements/1.1/"/>
    <ds:schemaRef ds:uri="http://schemas.microsoft.com/office/2006/metadata/properties"/>
    <ds:schemaRef ds:uri="3cde8ce8-497b-4d58-ad3b-77e996642cc8"/>
    <ds:schemaRef ds:uri="1c2ace7b-0193-49d6-b28f-a6c5f1daf0a8"/>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FD93EDDD-B3E9-4D13-BE24-4553BD0CE893}">
  <ds:schemaRefs>
    <ds:schemaRef ds:uri="http://schemas.microsoft.com/sharepoint/v3/contenttype/forms"/>
  </ds:schemaRefs>
</ds:datastoreItem>
</file>

<file path=customXml/itemProps3.xml><?xml version="1.0" encoding="utf-8"?>
<ds:datastoreItem xmlns:ds="http://schemas.openxmlformats.org/officeDocument/2006/customXml" ds:itemID="{582DCA8D-DC82-4826-B425-B319E9E183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196</TotalTime>
  <Words>720</Words>
  <Application>Microsoft Office PowerPoint</Application>
  <PresentationFormat>Widescreen</PresentationFormat>
  <Paragraphs>96</Paragraphs>
  <Slides>21</Slides>
  <Notes>7</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Century Gothic</vt:lpstr>
      <vt:lpstr>Lucida Calligraphy</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Artist based</vt:lpstr>
      <vt:lpstr>Artist</vt:lpstr>
      <vt:lpstr>Graphic designer</vt:lpstr>
      <vt:lpstr>Spatial designer</vt:lpstr>
      <vt:lpstr>Art based</vt:lpstr>
      <vt:lpstr>Digital/multi media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dc:creator>
  <cp:lastModifiedBy>Cowburn, Claire</cp:lastModifiedBy>
  <cp:revision>7</cp:revision>
  <cp:lastPrinted>2021-03-09T13:17:26Z</cp:lastPrinted>
  <dcterms:created xsi:type="dcterms:W3CDTF">2021-01-13T08:07:27Z</dcterms:created>
  <dcterms:modified xsi:type="dcterms:W3CDTF">2021-03-10T13:06:22Z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