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56" r:id="rId6"/>
    <p:sldId id="493" r:id="rId7"/>
    <p:sldId id="322" r:id="rId8"/>
    <p:sldId id="488" r:id="rId9"/>
    <p:sldId id="269" r:id="rId10"/>
    <p:sldId id="489" r:id="rId11"/>
    <p:sldId id="490" r:id="rId12"/>
    <p:sldId id="491" r:id="rId13"/>
    <p:sldId id="492" r:id="rId14"/>
    <p:sldId id="264" r:id="rId15"/>
    <p:sldId id="258" r:id="rId16"/>
    <p:sldId id="259" r:id="rId17"/>
    <p:sldId id="263" r:id="rId18"/>
    <p:sldId id="494"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50973-8DCE-47E9-A9FF-8AF2F9CBC879}" v="9" dt="2021-09-14T16:03:55.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2301" autoAdjust="0"/>
  </p:normalViewPr>
  <p:slideViewPr>
    <p:cSldViewPr snapToGrid="0">
      <p:cViewPr varScale="1">
        <p:scale>
          <a:sx n="52" d="100"/>
          <a:sy n="52" d="100"/>
        </p:scale>
        <p:origin x="14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Sophie" userId="ac8bcbfc-93bb-4a62-8cd7-5dfe154bf197" providerId="ADAL" clId="{46D50973-8DCE-47E9-A9FF-8AF2F9CBC879}"/>
    <pc:docChg chg="undo custSel addSld delSld modSld sldOrd modNotesMaster">
      <pc:chgData name="Morgan, Sophie" userId="ac8bcbfc-93bb-4a62-8cd7-5dfe154bf197" providerId="ADAL" clId="{46D50973-8DCE-47E9-A9FF-8AF2F9CBC879}" dt="2021-09-15T07:00:03.512" v="3053" actId="20577"/>
      <pc:docMkLst>
        <pc:docMk/>
      </pc:docMkLst>
      <pc:sldChg chg="modNotesTx">
        <pc:chgData name="Morgan, Sophie" userId="ac8bcbfc-93bb-4a62-8cd7-5dfe154bf197" providerId="ADAL" clId="{46D50973-8DCE-47E9-A9FF-8AF2F9CBC879}" dt="2021-09-15T07:00:03.512" v="3053" actId="20577"/>
        <pc:sldMkLst>
          <pc:docMk/>
          <pc:sldMk cId="2817998038" sldId="256"/>
        </pc:sldMkLst>
      </pc:sldChg>
      <pc:sldChg chg="modNotesTx">
        <pc:chgData name="Morgan, Sophie" userId="ac8bcbfc-93bb-4a62-8cd7-5dfe154bf197" providerId="ADAL" clId="{46D50973-8DCE-47E9-A9FF-8AF2F9CBC879}" dt="2021-09-15T06:59:21.539" v="3047" actId="20577"/>
        <pc:sldMkLst>
          <pc:docMk/>
          <pc:sldMk cId="0" sldId="263"/>
        </pc:sldMkLst>
      </pc:sldChg>
      <pc:sldChg chg="modNotesTx">
        <pc:chgData name="Morgan, Sophie" userId="ac8bcbfc-93bb-4a62-8cd7-5dfe154bf197" providerId="ADAL" clId="{46D50973-8DCE-47E9-A9FF-8AF2F9CBC879}" dt="2021-09-15T06:59:28.382" v="3048" actId="20577"/>
        <pc:sldMkLst>
          <pc:docMk/>
          <pc:sldMk cId="0" sldId="264"/>
        </pc:sldMkLst>
      </pc:sldChg>
      <pc:sldChg chg="del">
        <pc:chgData name="Morgan, Sophie" userId="ac8bcbfc-93bb-4a62-8cd7-5dfe154bf197" providerId="ADAL" clId="{46D50973-8DCE-47E9-A9FF-8AF2F9CBC879}" dt="2021-09-14T16:04:34.779" v="1396" actId="47"/>
        <pc:sldMkLst>
          <pc:docMk/>
          <pc:sldMk cId="0" sldId="266"/>
        </pc:sldMkLst>
      </pc:sldChg>
      <pc:sldChg chg="del">
        <pc:chgData name="Morgan, Sophie" userId="ac8bcbfc-93bb-4a62-8cd7-5dfe154bf197" providerId="ADAL" clId="{46D50973-8DCE-47E9-A9FF-8AF2F9CBC879}" dt="2021-09-14T16:01:04.540" v="1254" actId="47"/>
        <pc:sldMkLst>
          <pc:docMk/>
          <pc:sldMk cId="0" sldId="268"/>
        </pc:sldMkLst>
      </pc:sldChg>
      <pc:sldChg chg="modNotesTx">
        <pc:chgData name="Morgan, Sophie" userId="ac8bcbfc-93bb-4a62-8cd7-5dfe154bf197" providerId="ADAL" clId="{46D50973-8DCE-47E9-A9FF-8AF2F9CBC879}" dt="2021-09-14T16:47:15.683" v="2404" actId="6549"/>
        <pc:sldMkLst>
          <pc:docMk/>
          <pc:sldMk cId="71862560" sldId="322"/>
        </pc:sldMkLst>
      </pc:sldChg>
      <pc:sldChg chg="del ord modNotesTx">
        <pc:chgData name="Morgan, Sophie" userId="ac8bcbfc-93bb-4a62-8cd7-5dfe154bf197" providerId="ADAL" clId="{46D50973-8DCE-47E9-A9FF-8AF2F9CBC879}" dt="2021-09-14T16:49:35.389" v="2445" actId="47"/>
        <pc:sldMkLst>
          <pc:docMk/>
          <pc:sldMk cId="2049458499" sldId="324"/>
        </pc:sldMkLst>
      </pc:sldChg>
      <pc:sldChg chg="modNotesTx">
        <pc:chgData name="Morgan, Sophie" userId="ac8bcbfc-93bb-4a62-8cd7-5dfe154bf197" providerId="ADAL" clId="{46D50973-8DCE-47E9-A9FF-8AF2F9CBC879}" dt="2021-09-15T06:59:48.775" v="3051" actId="20577"/>
        <pc:sldMkLst>
          <pc:docMk/>
          <pc:sldMk cId="3837191059" sldId="488"/>
        </pc:sldMkLst>
      </pc:sldChg>
      <pc:sldChg chg="ord modNotesTx">
        <pc:chgData name="Morgan, Sophie" userId="ac8bcbfc-93bb-4a62-8cd7-5dfe154bf197" providerId="ADAL" clId="{46D50973-8DCE-47E9-A9FF-8AF2F9CBC879}" dt="2021-09-15T06:59:39.489" v="3050" actId="20577"/>
        <pc:sldMkLst>
          <pc:docMk/>
          <pc:sldMk cId="3418645162" sldId="491"/>
        </pc:sldMkLst>
      </pc:sldChg>
      <pc:sldChg chg="modNotesTx">
        <pc:chgData name="Morgan, Sophie" userId="ac8bcbfc-93bb-4a62-8cd7-5dfe154bf197" providerId="ADAL" clId="{46D50973-8DCE-47E9-A9FF-8AF2F9CBC879}" dt="2021-09-15T06:59:31.758" v="3049" actId="20577"/>
        <pc:sldMkLst>
          <pc:docMk/>
          <pc:sldMk cId="0" sldId="492"/>
        </pc:sldMkLst>
      </pc:sldChg>
      <pc:sldChg chg="addSp modSp new mod modNotesTx">
        <pc:chgData name="Morgan, Sophie" userId="ac8bcbfc-93bb-4a62-8cd7-5dfe154bf197" providerId="ADAL" clId="{46D50973-8DCE-47E9-A9FF-8AF2F9CBC879}" dt="2021-09-15T06:59:58.773" v="3052" actId="20577"/>
        <pc:sldMkLst>
          <pc:docMk/>
          <pc:sldMk cId="1440815500" sldId="493"/>
        </pc:sldMkLst>
        <pc:picChg chg="add mod modCrop">
          <ac:chgData name="Morgan, Sophie" userId="ac8bcbfc-93bb-4a62-8cd7-5dfe154bf197" providerId="ADAL" clId="{46D50973-8DCE-47E9-A9FF-8AF2F9CBC879}" dt="2021-09-14T15:14:27.950" v="10" actId="1076"/>
          <ac:picMkLst>
            <pc:docMk/>
            <pc:sldMk cId="1440815500" sldId="493"/>
            <ac:picMk id="5" creationId="{F31906B1-EA1A-48CE-B8D0-FC59C36D3C95}"/>
          </ac:picMkLst>
        </pc:picChg>
      </pc:sldChg>
      <pc:sldChg chg="addSp modSp new setBg modNotesTx">
        <pc:chgData name="Morgan, Sophie" userId="ac8bcbfc-93bb-4a62-8cd7-5dfe154bf197" providerId="ADAL" clId="{46D50973-8DCE-47E9-A9FF-8AF2F9CBC879}" dt="2021-09-15T06:59:19.132" v="3046" actId="20577"/>
        <pc:sldMkLst>
          <pc:docMk/>
          <pc:sldMk cId="1765584753" sldId="494"/>
        </pc:sldMkLst>
        <pc:picChg chg="add mod">
          <ac:chgData name="Morgan, Sophie" userId="ac8bcbfc-93bb-4a62-8cd7-5dfe154bf197" providerId="ADAL" clId="{46D50973-8DCE-47E9-A9FF-8AF2F9CBC879}" dt="2021-09-14T16:03:19.447" v="1282" actId="1076"/>
          <ac:picMkLst>
            <pc:docMk/>
            <pc:sldMk cId="1765584753" sldId="494"/>
            <ac:picMk id="1026" creationId="{5869DF60-1323-4558-B666-5BAE8BBAF8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A793318-F88C-4D9E-A880-B79AF7F824A6}" type="datetimeFigureOut">
              <a:rPr lang="en-GB" smtClean="0"/>
              <a:t>14/09/2021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07B0269-10BF-4A81-93A2-34D365125D4B}" type="slidenum">
              <a:rPr lang="en-GB" smtClean="0"/>
              <a:t>‹#›</a:t>
            </a:fld>
            <a:endParaRPr lang="en-GB"/>
          </a:p>
        </p:txBody>
      </p:sp>
    </p:spTree>
    <p:extLst>
      <p:ext uri="{BB962C8B-B14F-4D97-AF65-F5344CB8AC3E}">
        <p14:creationId xmlns:p14="http://schemas.microsoft.com/office/powerpoint/2010/main" val="207798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1</a:t>
            </a:fld>
            <a:endParaRPr lang="en-GB"/>
          </a:p>
        </p:txBody>
      </p:sp>
    </p:spTree>
    <p:extLst>
      <p:ext uri="{BB962C8B-B14F-4D97-AF65-F5344CB8AC3E}">
        <p14:creationId xmlns:p14="http://schemas.microsoft.com/office/powerpoint/2010/main" val="4098196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10</a:t>
            </a:fld>
            <a:endParaRPr lang="en-GB"/>
          </a:p>
        </p:txBody>
      </p:sp>
    </p:spTree>
    <p:extLst>
      <p:ext uri="{BB962C8B-B14F-4D97-AF65-F5344CB8AC3E}">
        <p14:creationId xmlns:p14="http://schemas.microsoft.com/office/powerpoint/2010/main" val="193789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7B0269-10BF-4A81-93A2-34D365125D4B}" type="slidenum">
              <a:rPr lang="en-GB" smtClean="0"/>
              <a:t>11</a:t>
            </a:fld>
            <a:endParaRPr lang="en-GB"/>
          </a:p>
        </p:txBody>
      </p:sp>
    </p:spTree>
    <p:extLst>
      <p:ext uri="{BB962C8B-B14F-4D97-AF65-F5344CB8AC3E}">
        <p14:creationId xmlns:p14="http://schemas.microsoft.com/office/powerpoint/2010/main" val="410985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7B0269-10BF-4A81-93A2-34D365125D4B}" type="slidenum">
              <a:rPr lang="en-GB" smtClean="0"/>
              <a:t>12</a:t>
            </a:fld>
            <a:endParaRPr lang="en-GB"/>
          </a:p>
        </p:txBody>
      </p:sp>
    </p:spTree>
    <p:extLst>
      <p:ext uri="{BB962C8B-B14F-4D97-AF65-F5344CB8AC3E}">
        <p14:creationId xmlns:p14="http://schemas.microsoft.com/office/powerpoint/2010/main" val="61557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13</a:t>
            </a:fld>
            <a:endParaRPr lang="en-GB"/>
          </a:p>
        </p:txBody>
      </p:sp>
    </p:spTree>
    <p:extLst>
      <p:ext uri="{BB962C8B-B14F-4D97-AF65-F5344CB8AC3E}">
        <p14:creationId xmlns:p14="http://schemas.microsoft.com/office/powerpoint/2010/main" val="2837915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14</a:t>
            </a:fld>
            <a:endParaRPr lang="en-GB"/>
          </a:p>
        </p:txBody>
      </p:sp>
    </p:spTree>
    <p:extLst>
      <p:ext uri="{BB962C8B-B14F-4D97-AF65-F5344CB8AC3E}">
        <p14:creationId xmlns:p14="http://schemas.microsoft.com/office/powerpoint/2010/main" val="221564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2</a:t>
            </a:fld>
            <a:endParaRPr lang="en-GB"/>
          </a:p>
        </p:txBody>
      </p:sp>
    </p:spTree>
    <p:extLst>
      <p:ext uri="{BB962C8B-B14F-4D97-AF65-F5344CB8AC3E}">
        <p14:creationId xmlns:p14="http://schemas.microsoft.com/office/powerpoint/2010/main" val="1871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3</a:t>
            </a:fld>
            <a:endParaRPr lang="en-GB"/>
          </a:p>
        </p:txBody>
      </p:sp>
    </p:spTree>
    <p:extLst>
      <p:ext uri="{BB962C8B-B14F-4D97-AF65-F5344CB8AC3E}">
        <p14:creationId xmlns:p14="http://schemas.microsoft.com/office/powerpoint/2010/main" val="31099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4</a:t>
            </a:fld>
            <a:endParaRPr lang="en-GB"/>
          </a:p>
        </p:txBody>
      </p:sp>
    </p:spTree>
    <p:extLst>
      <p:ext uri="{BB962C8B-B14F-4D97-AF65-F5344CB8AC3E}">
        <p14:creationId xmlns:p14="http://schemas.microsoft.com/office/powerpoint/2010/main" val="161549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7B0269-10BF-4A81-93A2-34D365125D4B}" type="slidenum">
              <a:rPr lang="en-GB" smtClean="0"/>
              <a:t>5</a:t>
            </a:fld>
            <a:endParaRPr lang="en-GB"/>
          </a:p>
        </p:txBody>
      </p:sp>
    </p:spTree>
    <p:extLst>
      <p:ext uri="{BB962C8B-B14F-4D97-AF65-F5344CB8AC3E}">
        <p14:creationId xmlns:p14="http://schemas.microsoft.com/office/powerpoint/2010/main" val="204112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7B0269-10BF-4A81-93A2-34D365125D4B}" type="slidenum">
              <a:rPr lang="en-GB" smtClean="0"/>
              <a:t>6</a:t>
            </a:fld>
            <a:endParaRPr lang="en-GB"/>
          </a:p>
        </p:txBody>
      </p:sp>
    </p:spTree>
    <p:extLst>
      <p:ext uri="{BB962C8B-B14F-4D97-AF65-F5344CB8AC3E}">
        <p14:creationId xmlns:p14="http://schemas.microsoft.com/office/powerpoint/2010/main" val="97132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7B0269-10BF-4A81-93A2-34D365125D4B}" type="slidenum">
              <a:rPr lang="en-GB" smtClean="0"/>
              <a:t>7</a:t>
            </a:fld>
            <a:endParaRPr lang="en-GB"/>
          </a:p>
        </p:txBody>
      </p:sp>
    </p:spTree>
    <p:extLst>
      <p:ext uri="{BB962C8B-B14F-4D97-AF65-F5344CB8AC3E}">
        <p14:creationId xmlns:p14="http://schemas.microsoft.com/office/powerpoint/2010/main" val="3054535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8</a:t>
            </a:fld>
            <a:endParaRPr lang="en-GB"/>
          </a:p>
        </p:txBody>
      </p:sp>
    </p:spTree>
    <p:extLst>
      <p:ext uri="{BB962C8B-B14F-4D97-AF65-F5344CB8AC3E}">
        <p14:creationId xmlns:p14="http://schemas.microsoft.com/office/powerpoint/2010/main" val="170926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7B0269-10BF-4A81-93A2-34D365125D4B}" type="slidenum">
              <a:rPr lang="en-GB" smtClean="0"/>
              <a:t>9</a:t>
            </a:fld>
            <a:endParaRPr lang="en-GB"/>
          </a:p>
        </p:txBody>
      </p:sp>
    </p:spTree>
    <p:extLst>
      <p:ext uri="{BB962C8B-B14F-4D97-AF65-F5344CB8AC3E}">
        <p14:creationId xmlns:p14="http://schemas.microsoft.com/office/powerpoint/2010/main" val="404734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5A23-4DD5-4BD6-B0EE-4751C37B23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4A91AB-92F3-4C54-A20B-DA87743E2A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B63A0C-1CF2-401A-9938-6BA0634BF6C9}"/>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5" name="Footer Placeholder 4">
            <a:extLst>
              <a:ext uri="{FF2B5EF4-FFF2-40B4-BE49-F238E27FC236}">
                <a16:creationId xmlns:a16="http://schemas.microsoft.com/office/drawing/2014/main" id="{84648FE3-C286-4991-9C55-7ADE6D276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0A039-0531-4933-BA05-36EA7E2A878A}"/>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300887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019D-7143-46DC-BF19-78B89D4200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99897C-7121-40C3-BCEE-20CF128E5C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C82317-9460-442E-83A2-81DD426E4C50}"/>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5" name="Footer Placeholder 4">
            <a:extLst>
              <a:ext uri="{FF2B5EF4-FFF2-40B4-BE49-F238E27FC236}">
                <a16:creationId xmlns:a16="http://schemas.microsoft.com/office/drawing/2014/main" id="{F94D43C0-953D-46C8-9006-A1AA5C52A7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928225-EEF1-41F8-AC9D-E979636B5148}"/>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43216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17B94C-FD89-4BF9-A4D8-9CA4D50A94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EF02FA-C432-4385-B51F-714042FF5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3961-BD53-4343-AA07-5044C674F158}"/>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5" name="Footer Placeholder 4">
            <a:extLst>
              <a:ext uri="{FF2B5EF4-FFF2-40B4-BE49-F238E27FC236}">
                <a16:creationId xmlns:a16="http://schemas.microsoft.com/office/drawing/2014/main" id="{0936B624-A6EE-4396-8EAE-53E9E96CEE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8F0780-7DA8-4245-974B-5830DC3B295A}"/>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262564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5"/>
            <a:ext cx="10363200" cy="146978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5604"/>
            <a:ext cx="8534400" cy="1753297"/>
          </a:xfrm>
        </p:spPr>
        <p:txBody>
          <a:bodyPr/>
          <a:lstStyle>
            <a:lvl1pPr marL="0" indent="0" algn="ctr">
              <a:buNone/>
              <a:defRPr/>
            </a:lvl1pPr>
            <a:lvl2pPr marL="429722" indent="0" algn="ctr">
              <a:buNone/>
              <a:defRPr/>
            </a:lvl2pPr>
            <a:lvl3pPr marL="859445" indent="0" algn="ctr">
              <a:buNone/>
              <a:defRPr/>
            </a:lvl3pPr>
            <a:lvl4pPr marL="1289167" indent="0" algn="ctr">
              <a:buNone/>
              <a:defRPr/>
            </a:lvl4pPr>
            <a:lvl5pPr marL="1718889" indent="0" algn="ctr">
              <a:buNone/>
              <a:defRPr/>
            </a:lvl5pPr>
            <a:lvl6pPr marL="2148611" indent="0" algn="ctr">
              <a:buNone/>
              <a:defRPr/>
            </a:lvl6pPr>
            <a:lvl7pPr marL="2578334" indent="0" algn="ctr">
              <a:buNone/>
              <a:defRPr/>
            </a:lvl7pPr>
            <a:lvl8pPr marL="3008056" indent="0" algn="ctr">
              <a:buNone/>
              <a:defRPr/>
            </a:lvl8pPr>
            <a:lvl9pPr marL="3437778"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739C5C8A-56BF-4FE5-8C67-60DD4DD3EED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C7E7DBA-BA4A-4B3A-8C6B-F4D9489518A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926B43B-159E-4677-81FF-382AEA3774A2}"/>
              </a:ext>
            </a:extLst>
          </p:cNvPr>
          <p:cNvSpPr>
            <a:spLocks noGrp="1" noChangeArrowheads="1"/>
          </p:cNvSpPr>
          <p:nvPr>
            <p:ph type="sldNum" sz="quarter" idx="12"/>
          </p:nvPr>
        </p:nvSpPr>
        <p:spPr>
          <a:ln/>
        </p:spPr>
        <p:txBody>
          <a:bodyPr/>
          <a:lstStyle>
            <a:lvl1pPr>
              <a:defRPr/>
            </a:lvl1pPr>
          </a:lstStyle>
          <a:p>
            <a:fld id="{4F76F145-D940-4ACA-9324-608E63BC250D}" type="slidenum">
              <a:rPr lang="en-GB" altLang="en-US"/>
              <a:pPr/>
              <a:t>‹#›</a:t>
            </a:fld>
            <a:endParaRPr lang="en-GB" altLang="en-US"/>
          </a:p>
        </p:txBody>
      </p:sp>
    </p:spTree>
    <p:extLst>
      <p:ext uri="{BB962C8B-B14F-4D97-AF65-F5344CB8AC3E}">
        <p14:creationId xmlns:p14="http://schemas.microsoft.com/office/powerpoint/2010/main" val="481113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FF2EBB7-813D-4AEB-94F9-7D8EFCA4A61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537977-C197-4A69-A5DA-8948A4BD1A8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5442706-4C65-4943-82D4-F99BB9A990E6}"/>
              </a:ext>
            </a:extLst>
          </p:cNvPr>
          <p:cNvSpPr>
            <a:spLocks noGrp="1" noChangeArrowheads="1"/>
          </p:cNvSpPr>
          <p:nvPr>
            <p:ph type="sldNum" sz="quarter" idx="12"/>
          </p:nvPr>
        </p:nvSpPr>
        <p:spPr>
          <a:ln/>
        </p:spPr>
        <p:txBody>
          <a:bodyPr/>
          <a:lstStyle>
            <a:lvl1pPr>
              <a:defRPr/>
            </a:lvl1pPr>
          </a:lstStyle>
          <a:p>
            <a:fld id="{AE5905CE-11D2-4B52-B460-27B9CB4B807E}" type="slidenum">
              <a:rPr lang="en-GB" altLang="en-US"/>
              <a:pPr/>
              <a:t>‹#›</a:t>
            </a:fld>
            <a:endParaRPr lang="en-GB" altLang="en-US"/>
          </a:p>
        </p:txBody>
      </p:sp>
    </p:spTree>
    <p:extLst>
      <p:ext uri="{BB962C8B-B14F-4D97-AF65-F5344CB8AC3E}">
        <p14:creationId xmlns:p14="http://schemas.microsoft.com/office/powerpoint/2010/main" val="335574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661" y="4406370"/>
            <a:ext cx="10363200" cy="1362348"/>
          </a:xfrm>
        </p:spPr>
        <p:txBody>
          <a:bodyPr anchor="t"/>
          <a:lstStyle>
            <a:lvl1pPr algn="l">
              <a:defRPr sz="3760" b="1" cap="all"/>
            </a:lvl1pPr>
          </a:lstStyle>
          <a:p>
            <a:r>
              <a:rPr lang="en-US"/>
              <a:t>Click to edit Master title style</a:t>
            </a:r>
            <a:endParaRPr lang="en-GB"/>
          </a:p>
        </p:txBody>
      </p:sp>
      <p:sp>
        <p:nvSpPr>
          <p:cNvPr id="3" name="Text Placeholder 2"/>
          <p:cNvSpPr>
            <a:spLocks noGrp="1"/>
          </p:cNvSpPr>
          <p:nvPr>
            <p:ph type="body" idx="1"/>
          </p:nvPr>
        </p:nvSpPr>
        <p:spPr>
          <a:xfrm>
            <a:off x="962661" y="2906742"/>
            <a:ext cx="10363200" cy="1499628"/>
          </a:xfrm>
        </p:spPr>
        <p:txBody>
          <a:bodyPr anchor="b"/>
          <a:lstStyle>
            <a:lvl1pPr marL="0" indent="0">
              <a:buNone/>
              <a:defRPr sz="1880"/>
            </a:lvl1pPr>
            <a:lvl2pPr marL="429722" indent="0">
              <a:buNone/>
              <a:defRPr sz="1692"/>
            </a:lvl2pPr>
            <a:lvl3pPr marL="859445" indent="0">
              <a:buNone/>
              <a:defRPr sz="1504"/>
            </a:lvl3pPr>
            <a:lvl4pPr marL="1289167" indent="0">
              <a:buNone/>
              <a:defRPr sz="1316"/>
            </a:lvl4pPr>
            <a:lvl5pPr marL="1718889" indent="0">
              <a:buNone/>
              <a:defRPr sz="1316"/>
            </a:lvl5pPr>
            <a:lvl6pPr marL="2148611" indent="0">
              <a:buNone/>
              <a:defRPr sz="1316"/>
            </a:lvl6pPr>
            <a:lvl7pPr marL="2578334" indent="0">
              <a:buNone/>
              <a:defRPr sz="1316"/>
            </a:lvl7pPr>
            <a:lvl8pPr marL="3008056" indent="0">
              <a:buNone/>
              <a:defRPr sz="1316"/>
            </a:lvl8pPr>
            <a:lvl9pPr marL="3437778" indent="0">
              <a:buNone/>
              <a:defRPr sz="1316"/>
            </a:lvl9pPr>
          </a:lstStyle>
          <a:p>
            <a:pPr lvl="0"/>
            <a:r>
              <a:rPr lang="en-US"/>
              <a:t>Click to edit Master text styles</a:t>
            </a:r>
          </a:p>
        </p:txBody>
      </p:sp>
      <p:sp>
        <p:nvSpPr>
          <p:cNvPr id="4" name="Rectangle 4">
            <a:extLst>
              <a:ext uri="{FF2B5EF4-FFF2-40B4-BE49-F238E27FC236}">
                <a16:creationId xmlns:a16="http://schemas.microsoft.com/office/drawing/2014/main" id="{7F89698A-7985-4CF1-9F6C-5BAADF7C05E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A507661-3E3D-4B44-A7D1-BEC5CF3162D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7189E3B-21FE-4375-A5F7-59AC120C44CA}"/>
              </a:ext>
            </a:extLst>
          </p:cNvPr>
          <p:cNvSpPr>
            <a:spLocks noGrp="1" noChangeArrowheads="1"/>
          </p:cNvSpPr>
          <p:nvPr>
            <p:ph type="sldNum" sz="quarter" idx="12"/>
          </p:nvPr>
        </p:nvSpPr>
        <p:spPr>
          <a:ln/>
        </p:spPr>
        <p:txBody>
          <a:bodyPr/>
          <a:lstStyle>
            <a:lvl1pPr>
              <a:defRPr/>
            </a:lvl1pPr>
          </a:lstStyle>
          <a:p>
            <a:fld id="{2583A931-9AF2-40E5-AAEA-B31092FBF733}" type="slidenum">
              <a:rPr lang="en-GB" altLang="en-US"/>
              <a:pPr/>
              <a:t>‹#›</a:t>
            </a:fld>
            <a:endParaRPr lang="en-GB" altLang="en-US"/>
          </a:p>
        </p:txBody>
      </p:sp>
    </p:spTree>
    <p:extLst>
      <p:ext uri="{BB962C8B-B14F-4D97-AF65-F5344CB8AC3E}">
        <p14:creationId xmlns:p14="http://schemas.microsoft.com/office/powerpoint/2010/main" val="138392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599604"/>
            <a:ext cx="5364480" cy="4527235"/>
          </a:xfrm>
        </p:spPr>
        <p:txBody>
          <a:bodyPr/>
          <a:lstStyle>
            <a:lvl1pPr>
              <a:defRPr sz="2632"/>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17920" y="1599604"/>
            <a:ext cx="5364480" cy="4527235"/>
          </a:xfrm>
        </p:spPr>
        <p:txBody>
          <a:bodyPr/>
          <a:lstStyle>
            <a:lvl1pPr>
              <a:defRPr sz="2632"/>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DA77307-8AC1-4306-92B0-A33AA1205E8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5FC7E2C-9D2E-4BED-8363-F9C2B90CB8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BF2634F8-0674-497C-B9C2-F7642CC30E5A}"/>
              </a:ext>
            </a:extLst>
          </p:cNvPr>
          <p:cNvSpPr>
            <a:spLocks noGrp="1" noChangeArrowheads="1"/>
          </p:cNvSpPr>
          <p:nvPr>
            <p:ph type="sldNum" sz="quarter" idx="12"/>
          </p:nvPr>
        </p:nvSpPr>
        <p:spPr>
          <a:ln/>
        </p:spPr>
        <p:txBody>
          <a:bodyPr/>
          <a:lstStyle>
            <a:lvl1pPr>
              <a:defRPr/>
            </a:lvl1pPr>
          </a:lstStyle>
          <a:p>
            <a:fld id="{1CE86370-721E-422B-B8E5-E62ACAA5103D}" type="slidenum">
              <a:rPr lang="en-GB" altLang="en-US"/>
              <a:pPr/>
              <a:t>‹#›</a:t>
            </a:fld>
            <a:endParaRPr lang="en-GB" altLang="en-US"/>
          </a:p>
        </p:txBody>
      </p:sp>
    </p:spTree>
    <p:extLst>
      <p:ext uri="{BB962C8B-B14F-4D97-AF65-F5344CB8AC3E}">
        <p14:creationId xmlns:p14="http://schemas.microsoft.com/office/powerpoint/2010/main" val="195960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441"/>
            <a:ext cx="5387341" cy="640139"/>
          </a:xfrm>
        </p:spPr>
        <p:txBody>
          <a:bodyPr anchor="b"/>
          <a:lstStyle>
            <a:lvl1pPr marL="0" indent="0">
              <a:buNone/>
              <a:defRPr sz="2256" b="1"/>
            </a:lvl1pPr>
            <a:lvl2pPr marL="429722" indent="0">
              <a:buNone/>
              <a:defRPr sz="1880" b="1"/>
            </a:lvl2pPr>
            <a:lvl3pPr marL="859445" indent="0">
              <a:buNone/>
              <a:defRPr sz="1692" b="1"/>
            </a:lvl3pPr>
            <a:lvl4pPr marL="1289167" indent="0">
              <a:buNone/>
              <a:defRPr sz="1504" b="1"/>
            </a:lvl4pPr>
            <a:lvl5pPr marL="1718889" indent="0">
              <a:buNone/>
              <a:defRPr sz="1504" b="1"/>
            </a:lvl5pPr>
            <a:lvl6pPr marL="2148611" indent="0">
              <a:buNone/>
              <a:defRPr sz="1504" b="1"/>
            </a:lvl6pPr>
            <a:lvl7pPr marL="2578334" indent="0">
              <a:buNone/>
              <a:defRPr sz="1504" b="1"/>
            </a:lvl7pPr>
            <a:lvl8pPr marL="3008056" indent="0">
              <a:buNone/>
              <a:defRPr sz="1504" b="1"/>
            </a:lvl8pPr>
            <a:lvl9pPr marL="3437778" indent="0">
              <a:buNone/>
              <a:defRPr sz="1504" b="1"/>
            </a:lvl9pPr>
          </a:lstStyle>
          <a:p>
            <a:pPr lvl="0"/>
            <a:r>
              <a:rPr lang="en-US"/>
              <a:t>Click to edit Master text styles</a:t>
            </a:r>
          </a:p>
        </p:txBody>
      </p:sp>
      <p:sp>
        <p:nvSpPr>
          <p:cNvPr id="4" name="Content Placeholder 3"/>
          <p:cNvSpPr>
            <a:spLocks noGrp="1"/>
          </p:cNvSpPr>
          <p:nvPr>
            <p:ph sz="half" idx="2"/>
          </p:nvPr>
        </p:nvSpPr>
        <p:spPr>
          <a:xfrm>
            <a:off x="609600" y="2175580"/>
            <a:ext cx="5387341" cy="395125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521" y="1535441"/>
            <a:ext cx="5389880" cy="640139"/>
          </a:xfrm>
        </p:spPr>
        <p:txBody>
          <a:bodyPr anchor="b"/>
          <a:lstStyle>
            <a:lvl1pPr marL="0" indent="0">
              <a:buNone/>
              <a:defRPr sz="2256" b="1"/>
            </a:lvl1pPr>
            <a:lvl2pPr marL="429722" indent="0">
              <a:buNone/>
              <a:defRPr sz="1880" b="1"/>
            </a:lvl2pPr>
            <a:lvl3pPr marL="859445" indent="0">
              <a:buNone/>
              <a:defRPr sz="1692" b="1"/>
            </a:lvl3pPr>
            <a:lvl4pPr marL="1289167" indent="0">
              <a:buNone/>
              <a:defRPr sz="1504" b="1"/>
            </a:lvl4pPr>
            <a:lvl5pPr marL="1718889" indent="0">
              <a:buNone/>
              <a:defRPr sz="1504" b="1"/>
            </a:lvl5pPr>
            <a:lvl6pPr marL="2148611" indent="0">
              <a:buNone/>
              <a:defRPr sz="1504" b="1"/>
            </a:lvl6pPr>
            <a:lvl7pPr marL="2578334" indent="0">
              <a:buNone/>
              <a:defRPr sz="1504" b="1"/>
            </a:lvl7pPr>
            <a:lvl8pPr marL="3008056" indent="0">
              <a:buNone/>
              <a:defRPr sz="1504" b="1"/>
            </a:lvl8pPr>
            <a:lvl9pPr marL="3437778" indent="0">
              <a:buNone/>
              <a:defRPr sz="1504" b="1"/>
            </a:lvl9pPr>
          </a:lstStyle>
          <a:p>
            <a:pPr lvl="0"/>
            <a:r>
              <a:rPr lang="en-US"/>
              <a:t>Click to edit Master text styles</a:t>
            </a:r>
          </a:p>
        </p:txBody>
      </p:sp>
      <p:sp>
        <p:nvSpPr>
          <p:cNvPr id="6" name="Content Placeholder 5"/>
          <p:cNvSpPr>
            <a:spLocks noGrp="1"/>
          </p:cNvSpPr>
          <p:nvPr>
            <p:ph sz="quarter" idx="4"/>
          </p:nvPr>
        </p:nvSpPr>
        <p:spPr>
          <a:xfrm>
            <a:off x="6192521" y="2175580"/>
            <a:ext cx="5389880" cy="395125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ABB179CE-CD7D-4D1C-8884-920F425924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49D848D9-1188-4E25-B2F2-01A14F3DD64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F9DB49D4-5ED0-4676-837A-055B4A980625}"/>
              </a:ext>
            </a:extLst>
          </p:cNvPr>
          <p:cNvSpPr>
            <a:spLocks noGrp="1" noChangeArrowheads="1"/>
          </p:cNvSpPr>
          <p:nvPr>
            <p:ph type="sldNum" sz="quarter" idx="12"/>
          </p:nvPr>
        </p:nvSpPr>
        <p:spPr>
          <a:ln/>
        </p:spPr>
        <p:txBody>
          <a:bodyPr/>
          <a:lstStyle>
            <a:lvl1pPr>
              <a:defRPr/>
            </a:lvl1pPr>
          </a:lstStyle>
          <a:p>
            <a:fld id="{FD298C39-2714-4F13-8EEC-D4A337C19462}" type="slidenum">
              <a:rPr lang="en-GB" altLang="en-US"/>
              <a:pPr/>
              <a:t>‹#›</a:t>
            </a:fld>
            <a:endParaRPr lang="en-GB" altLang="en-US"/>
          </a:p>
        </p:txBody>
      </p:sp>
    </p:spTree>
    <p:extLst>
      <p:ext uri="{BB962C8B-B14F-4D97-AF65-F5344CB8AC3E}">
        <p14:creationId xmlns:p14="http://schemas.microsoft.com/office/powerpoint/2010/main" val="3533243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F45FAC14-7C1D-495C-8354-1D4EE73ABBD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1CEC43B4-CF0F-4663-9532-B8BB15EA232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7BE2BCD-9FBA-47A2-95B2-8FC16CC5A827}"/>
              </a:ext>
            </a:extLst>
          </p:cNvPr>
          <p:cNvSpPr>
            <a:spLocks noGrp="1" noChangeArrowheads="1"/>
          </p:cNvSpPr>
          <p:nvPr>
            <p:ph type="sldNum" sz="quarter" idx="12"/>
          </p:nvPr>
        </p:nvSpPr>
        <p:spPr>
          <a:ln/>
        </p:spPr>
        <p:txBody>
          <a:bodyPr/>
          <a:lstStyle>
            <a:lvl1pPr>
              <a:defRPr/>
            </a:lvl1pPr>
          </a:lstStyle>
          <a:p>
            <a:fld id="{7DABA2E8-3BD8-4389-AB16-3D2664C083AA}" type="slidenum">
              <a:rPr lang="en-GB" altLang="en-US"/>
              <a:pPr/>
              <a:t>‹#›</a:t>
            </a:fld>
            <a:endParaRPr lang="en-GB" altLang="en-US"/>
          </a:p>
        </p:txBody>
      </p:sp>
    </p:spTree>
    <p:extLst>
      <p:ext uri="{BB962C8B-B14F-4D97-AF65-F5344CB8AC3E}">
        <p14:creationId xmlns:p14="http://schemas.microsoft.com/office/powerpoint/2010/main" val="377468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7CE8C3-B0B9-4EFC-8366-C7C68E01A78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5681F61E-57F0-4C61-982E-D1BD0A8F4E5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22C5D17F-5B48-4028-B622-1A16F49791D0}"/>
              </a:ext>
            </a:extLst>
          </p:cNvPr>
          <p:cNvSpPr>
            <a:spLocks noGrp="1" noChangeArrowheads="1"/>
          </p:cNvSpPr>
          <p:nvPr>
            <p:ph type="sldNum" sz="quarter" idx="12"/>
          </p:nvPr>
        </p:nvSpPr>
        <p:spPr>
          <a:ln/>
        </p:spPr>
        <p:txBody>
          <a:bodyPr/>
          <a:lstStyle>
            <a:lvl1pPr>
              <a:defRPr/>
            </a:lvl1pPr>
          </a:lstStyle>
          <a:p>
            <a:fld id="{87E8E794-9A09-42BC-8DD7-5C5BC86C9746}" type="slidenum">
              <a:rPr lang="en-GB" altLang="en-US"/>
              <a:pPr/>
              <a:t>‹#›</a:t>
            </a:fld>
            <a:endParaRPr lang="en-GB" altLang="en-US"/>
          </a:p>
        </p:txBody>
      </p:sp>
    </p:spTree>
    <p:extLst>
      <p:ext uri="{BB962C8B-B14F-4D97-AF65-F5344CB8AC3E}">
        <p14:creationId xmlns:p14="http://schemas.microsoft.com/office/powerpoint/2010/main" val="349894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67"/>
            <a:ext cx="4010661" cy="1162398"/>
          </a:xfrm>
        </p:spPr>
        <p:txBody>
          <a:bodyPr anchor="b"/>
          <a:lstStyle>
            <a:lvl1pPr algn="l">
              <a:defRPr sz="1880" b="1"/>
            </a:lvl1pPr>
          </a:lstStyle>
          <a:p>
            <a:r>
              <a:rPr lang="en-US"/>
              <a:t>Click to edit Master title style</a:t>
            </a:r>
            <a:endParaRPr lang="en-GB"/>
          </a:p>
        </p:txBody>
      </p:sp>
      <p:sp>
        <p:nvSpPr>
          <p:cNvPr id="3" name="Content Placeholder 2"/>
          <p:cNvSpPr>
            <a:spLocks noGrp="1"/>
          </p:cNvSpPr>
          <p:nvPr>
            <p:ph idx="1"/>
          </p:nvPr>
        </p:nvSpPr>
        <p:spPr>
          <a:xfrm>
            <a:off x="4767581" y="273067"/>
            <a:ext cx="6814819" cy="5853771"/>
          </a:xfrm>
        </p:spPr>
        <p:txBody>
          <a:bodyPr/>
          <a:lstStyle>
            <a:lvl1pPr>
              <a:defRPr sz="3008"/>
            </a:lvl1pPr>
            <a:lvl2pPr>
              <a:defRPr sz="2632"/>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465"/>
            <a:ext cx="4010661" cy="4691373"/>
          </a:xfrm>
        </p:spPr>
        <p:txBody>
          <a:bodyPr/>
          <a:lstStyle>
            <a:lvl1pPr marL="0" indent="0">
              <a:buNone/>
              <a:defRPr sz="1316"/>
            </a:lvl1pPr>
            <a:lvl2pPr marL="429722" indent="0">
              <a:buNone/>
              <a:defRPr sz="1128"/>
            </a:lvl2pPr>
            <a:lvl3pPr marL="859445" indent="0">
              <a:buNone/>
              <a:defRPr sz="940"/>
            </a:lvl3pPr>
            <a:lvl4pPr marL="1289167" indent="0">
              <a:buNone/>
              <a:defRPr sz="846"/>
            </a:lvl4pPr>
            <a:lvl5pPr marL="1718889" indent="0">
              <a:buNone/>
              <a:defRPr sz="846"/>
            </a:lvl5pPr>
            <a:lvl6pPr marL="2148611" indent="0">
              <a:buNone/>
              <a:defRPr sz="846"/>
            </a:lvl6pPr>
            <a:lvl7pPr marL="2578334" indent="0">
              <a:buNone/>
              <a:defRPr sz="846"/>
            </a:lvl7pPr>
            <a:lvl8pPr marL="3008056" indent="0">
              <a:buNone/>
              <a:defRPr sz="846"/>
            </a:lvl8pPr>
            <a:lvl9pPr marL="3437778" indent="0">
              <a:buNone/>
              <a:defRPr sz="846"/>
            </a:lvl9pPr>
          </a:lstStyle>
          <a:p>
            <a:pPr lvl="0"/>
            <a:r>
              <a:rPr lang="en-US"/>
              <a:t>Click to edit Master text styles</a:t>
            </a:r>
          </a:p>
        </p:txBody>
      </p:sp>
      <p:sp>
        <p:nvSpPr>
          <p:cNvPr id="5" name="Rectangle 4">
            <a:extLst>
              <a:ext uri="{FF2B5EF4-FFF2-40B4-BE49-F238E27FC236}">
                <a16:creationId xmlns:a16="http://schemas.microsoft.com/office/drawing/2014/main" id="{3570D8DD-1115-4224-8028-9E36F1D09D8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3ED008F-20CD-4DA1-830E-28212D7026C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03248FB-8864-4670-9F2E-BAA7E348044E}"/>
              </a:ext>
            </a:extLst>
          </p:cNvPr>
          <p:cNvSpPr>
            <a:spLocks noGrp="1" noChangeArrowheads="1"/>
          </p:cNvSpPr>
          <p:nvPr>
            <p:ph type="sldNum" sz="quarter" idx="12"/>
          </p:nvPr>
        </p:nvSpPr>
        <p:spPr>
          <a:ln/>
        </p:spPr>
        <p:txBody>
          <a:bodyPr/>
          <a:lstStyle>
            <a:lvl1pPr>
              <a:defRPr/>
            </a:lvl1pPr>
          </a:lstStyle>
          <a:p>
            <a:fld id="{2A8C091A-E0AE-400D-8B3B-322045CEDD94}" type="slidenum">
              <a:rPr lang="en-GB" altLang="en-US"/>
              <a:pPr/>
              <a:t>‹#›</a:t>
            </a:fld>
            <a:endParaRPr lang="en-GB" altLang="en-US"/>
          </a:p>
        </p:txBody>
      </p:sp>
    </p:spTree>
    <p:extLst>
      <p:ext uri="{BB962C8B-B14F-4D97-AF65-F5344CB8AC3E}">
        <p14:creationId xmlns:p14="http://schemas.microsoft.com/office/powerpoint/2010/main" val="246020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E9C8-8D15-45DF-B528-B55E13CC01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346DE6-C0E6-459B-8C20-05BCB6CE6E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3B1D5F-59A5-4BD8-9AC7-8C875B737798}"/>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5" name="Footer Placeholder 4">
            <a:extLst>
              <a:ext uri="{FF2B5EF4-FFF2-40B4-BE49-F238E27FC236}">
                <a16:creationId xmlns:a16="http://schemas.microsoft.com/office/drawing/2014/main" id="{1F32AA82-000C-4D87-88F0-51336CDBB9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675CE2-CB98-4228-980D-6A58DC382176}"/>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2447850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41" y="4800302"/>
            <a:ext cx="7315200" cy="567023"/>
          </a:xfrm>
        </p:spPr>
        <p:txBody>
          <a:bodyPr anchor="b"/>
          <a:lstStyle>
            <a:lvl1pPr algn="l">
              <a:defRPr sz="1880" b="1"/>
            </a:lvl1pPr>
          </a:lstStyle>
          <a:p>
            <a:r>
              <a:rPr lang="en-US"/>
              <a:t>Click to edit Master title style</a:t>
            </a:r>
            <a:endParaRPr lang="en-GB"/>
          </a:p>
        </p:txBody>
      </p:sp>
      <p:sp>
        <p:nvSpPr>
          <p:cNvPr id="3" name="Picture Placeholder 2"/>
          <p:cNvSpPr>
            <a:spLocks noGrp="1"/>
          </p:cNvSpPr>
          <p:nvPr>
            <p:ph type="pic" idx="1"/>
          </p:nvPr>
        </p:nvSpPr>
        <p:spPr>
          <a:xfrm>
            <a:off x="2390141" y="613282"/>
            <a:ext cx="7315200" cy="4113904"/>
          </a:xfrm>
        </p:spPr>
        <p:txBody>
          <a:bodyPr/>
          <a:lstStyle>
            <a:lvl1pPr marL="0" indent="0">
              <a:buNone/>
              <a:defRPr sz="3008"/>
            </a:lvl1pPr>
            <a:lvl2pPr marL="429722" indent="0">
              <a:buNone/>
              <a:defRPr sz="2632"/>
            </a:lvl2pPr>
            <a:lvl3pPr marL="859445" indent="0">
              <a:buNone/>
              <a:defRPr sz="2256"/>
            </a:lvl3pPr>
            <a:lvl4pPr marL="1289167" indent="0">
              <a:buNone/>
              <a:defRPr sz="1880"/>
            </a:lvl4pPr>
            <a:lvl5pPr marL="1718889" indent="0">
              <a:buNone/>
              <a:defRPr sz="1880"/>
            </a:lvl5pPr>
            <a:lvl6pPr marL="2148611" indent="0">
              <a:buNone/>
              <a:defRPr sz="1880"/>
            </a:lvl6pPr>
            <a:lvl7pPr marL="2578334" indent="0">
              <a:buNone/>
              <a:defRPr sz="1880"/>
            </a:lvl7pPr>
            <a:lvl8pPr marL="3008056" indent="0">
              <a:buNone/>
              <a:defRPr sz="1880"/>
            </a:lvl8pPr>
            <a:lvl9pPr marL="3437778" indent="0">
              <a:buNone/>
              <a:defRPr sz="1880"/>
            </a:lvl9pPr>
          </a:lstStyle>
          <a:p>
            <a:pPr lvl="0"/>
            <a:endParaRPr lang="en-GB" noProof="0"/>
          </a:p>
        </p:txBody>
      </p:sp>
      <p:sp>
        <p:nvSpPr>
          <p:cNvPr id="4" name="Text Placeholder 3"/>
          <p:cNvSpPr>
            <a:spLocks noGrp="1"/>
          </p:cNvSpPr>
          <p:nvPr>
            <p:ph type="body" sz="half" idx="2"/>
          </p:nvPr>
        </p:nvSpPr>
        <p:spPr>
          <a:xfrm>
            <a:off x="2390141" y="5367325"/>
            <a:ext cx="7315200" cy="804278"/>
          </a:xfrm>
        </p:spPr>
        <p:txBody>
          <a:bodyPr/>
          <a:lstStyle>
            <a:lvl1pPr marL="0" indent="0">
              <a:buNone/>
              <a:defRPr sz="1316"/>
            </a:lvl1pPr>
            <a:lvl2pPr marL="429722" indent="0">
              <a:buNone/>
              <a:defRPr sz="1128"/>
            </a:lvl2pPr>
            <a:lvl3pPr marL="859445" indent="0">
              <a:buNone/>
              <a:defRPr sz="940"/>
            </a:lvl3pPr>
            <a:lvl4pPr marL="1289167" indent="0">
              <a:buNone/>
              <a:defRPr sz="846"/>
            </a:lvl4pPr>
            <a:lvl5pPr marL="1718889" indent="0">
              <a:buNone/>
              <a:defRPr sz="846"/>
            </a:lvl5pPr>
            <a:lvl6pPr marL="2148611" indent="0">
              <a:buNone/>
              <a:defRPr sz="846"/>
            </a:lvl6pPr>
            <a:lvl7pPr marL="2578334" indent="0">
              <a:buNone/>
              <a:defRPr sz="846"/>
            </a:lvl7pPr>
            <a:lvl8pPr marL="3008056" indent="0">
              <a:buNone/>
              <a:defRPr sz="846"/>
            </a:lvl8pPr>
            <a:lvl9pPr marL="3437778" indent="0">
              <a:buNone/>
              <a:defRPr sz="846"/>
            </a:lvl9pPr>
          </a:lstStyle>
          <a:p>
            <a:pPr lvl="0"/>
            <a:r>
              <a:rPr lang="en-US"/>
              <a:t>Click to edit Master text styles</a:t>
            </a:r>
          </a:p>
        </p:txBody>
      </p:sp>
      <p:sp>
        <p:nvSpPr>
          <p:cNvPr id="5" name="Rectangle 4">
            <a:extLst>
              <a:ext uri="{FF2B5EF4-FFF2-40B4-BE49-F238E27FC236}">
                <a16:creationId xmlns:a16="http://schemas.microsoft.com/office/drawing/2014/main" id="{24586922-9362-47AF-8045-820B8F52BB8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11A57F1-318B-443E-B5BE-CC1024D93C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8F79D21-EF9E-469C-987C-0A7E3AB11C97}"/>
              </a:ext>
            </a:extLst>
          </p:cNvPr>
          <p:cNvSpPr>
            <a:spLocks noGrp="1" noChangeArrowheads="1"/>
          </p:cNvSpPr>
          <p:nvPr>
            <p:ph type="sldNum" sz="quarter" idx="12"/>
          </p:nvPr>
        </p:nvSpPr>
        <p:spPr>
          <a:ln/>
        </p:spPr>
        <p:txBody>
          <a:bodyPr/>
          <a:lstStyle>
            <a:lvl1pPr>
              <a:defRPr/>
            </a:lvl1pPr>
          </a:lstStyle>
          <a:p>
            <a:fld id="{61D28395-CF55-4B05-B372-52D9C0C8B7DC}" type="slidenum">
              <a:rPr lang="en-GB" altLang="en-US"/>
              <a:pPr/>
              <a:t>‹#›</a:t>
            </a:fld>
            <a:endParaRPr lang="en-GB" altLang="en-US"/>
          </a:p>
        </p:txBody>
      </p:sp>
    </p:spTree>
    <p:extLst>
      <p:ext uri="{BB962C8B-B14F-4D97-AF65-F5344CB8AC3E}">
        <p14:creationId xmlns:p14="http://schemas.microsoft.com/office/powerpoint/2010/main" val="4027101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894DF4E-AA53-4CE2-B4B5-253619A2A27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655A65A-B06B-4BB7-A415-076C7D0E865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91C98B6-85A0-4923-9497-7D5FC69276B0}"/>
              </a:ext>
            </a:extLst>
          </p:cNvPr>
          <p:cNvSpPr>
            <a:spLocks noGrp="1" noChangeArrowheads="1"/>
          </p:cNvSpPr>
          <p:nvPr>
            <p:ph type="sldNum" sz="quarter" idx="12"/>
          </p:nvPr>
        </p:nvSpPr>
        <p:spPr>
          <a:ln/>
        </p:spPr>
        <p:txBody>
          <a:bodyPr/>
          <a:lstStyle>
            <a:lvl1pPr>
              <a:defRPr/>
            </a:lvl1pPr>
          </a:lstStyle>
          <a:p>
            <a:fld id="{985609A1-2652-465C-A202-2645FA5612D8}" type="slidenum">
              <a:rPr lang="en-GB" altLang="en-US"/>
              <a:pPr/>
              <a:t>‹#›</a:t>
            </a:fld>
            <a:endParaRPr lang="en-GB" altLang="en-US"/>
          </a:p>
        </p:txBody>
      </p:sp>
    </p:spTree>
    <p:extLst>
      <p:ext uri="{BB962C8B-B14F-4D97-AF65-F5344CB8AC3E}">
        <p14:creationId xmlns:p14="http://schemas.microsoft.com/office/powerpoint/2010/main" val="195329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559"/>
            <a:ext cx="2743200" cy="58522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559"/>
            <a:ext cx="7985760" cy="58522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5A84CA9-8912-4862-B53C-96ABACC8C42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E9A6EFB-296A-4C30-83B9-EE7018797F0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1A11170-2821-4AF1-BBF7-7EDDC840721C}"/>
              </a:ext>
            </a:extLst>
          </p:cNvPr>
          <p:cNvSpPr>
            <a:spLocks noGrp="1" noChangeArrowheads="1"/>
          </p:cNvSpPr>
          <p:nvPr>
            <p:ph type="sldNum" sz="quarter" idx="12"/>
          </p:nvPr>
        </p:nvSpPr>
        <p:spPr>
          <a:ln/>
        </p:spPr>
        <p:txBody>
          <a:bodyPr/>
          <a:lstStyle>
            <a:lvl1pPr>
              <a:defRPr/>
            </a:lvl1pPr>
          </a:lstStyle>
          <a:p>
            <a:fld id="{C7F11496-5DB1-4A2D-92BE-4C2065140299}" type="slidenum">
              <a:rPr lang="en-GB" altLang="en-US"/>
              <a:pPr/>
              <a:t>‹#›</a:t>
            </a:fld>
            <a:endParaRPr lang="en-GB" altLang="en-US"/>
          </a:p>
        </p:txBody>
      </p:sp>
    </p:spTree>
    <p:extLst>
      <p:ext uri="{BB962C8B-B14F-4D97-AF65-F5344CB8AC3E}">
        <p14:creationId xmlns:p14="http://schemas.microsoft.com/office/powerpoint/2010/main" val="350949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DE7F-0AF3-4F15-8C5C-051AF87CE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23AE18-BAF5-44DE-8BFA-843ADC6358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49142-EF56-420D-8272-7B37FF65CF67}"/>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5" name="Footer Placeholder 4">
            <a:extLst>
              <a:ext uri="{FF2B5EF4-FFF2-40B4-BE49-F238E27FC236}">
                <a16:creationId xmlns:a16="http://schemas.microsoft.com/office/drawing/2014/main" id="{00D886B1-28C2-48B9-8D79-A5A335F106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C2974C-F4E8-40CE-A77A-EF5B571F12B7}"/>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281752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0943-DA30-4F80-B98E-6857472726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5B09B4-78D4-44DC-B5EF-8E7F573ABA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841675-0B05-4DD8-A588-E6304DBFB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2E3B27-DACC-439E-8E1F-59DCD29966D2}"/>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6" name="Footer Placeholder 5">
            <a:extLst>
              <a:ext uri="{FF2B5EF4-FFF2-40B4-BE49-F238E27FC236}">
                <a16:creationId xmlns:a16="http://schemas.microsoft.com/office/drawing/2014/main" id="{C32984AC-E9E0-4520-B8E6-EC1B29AF4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8EF0BE-AC89-4591-BD3D-B8AFE7F726DA}"/>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154577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D755-770C-448E-85DA-6AAC83B76F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1DCF44-016C-45F8-A4FA-2C4852824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1C1663-229E-410E-804B-B05ED2775D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345FBE-552D-425D-BA5D-AF39E7AE15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EEE37-F14D-48C5-94C0-DB2659E231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ADC84F-947D-4FDF-92A4-ED73A8BB0A70}"/>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8" name="Footer Placeholder 7">
            <a:extLst>
              <a:ext uri="{FF2B5EF4-FFF2-40B4-BE49-F238E27FC236}">
                <a16:creationId xmlns:a16="http://schemas.microsoft.com/office/drawing/2014/main" id="{EB75F6C7-2F07-4F8D-A96C-FFC0153E6C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3A389B-355D-417B-AB89-7274A7039295}"/>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273976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89CD-EA1E-430D-B83F-557984B88D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269704-2935-49A7-9969-DC2387DBE4BC}"/>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4" name="Footer Placeholder 3">
            <a:extLst>
              <a:ext uri="{FF2B5EF4-FFF2-40B4-BE49-F238E27FC236}">
                <a16:creationId xmlns:a16="http://schemas.microsoft.com/office/drawing/2014/main" id="{FDB9FD44-094C-4CE1-98ED-409F328190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21D495-DF23-4CC4-BB0B-C12B9D41DE89}"/>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241432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D8DC8-FB94-4FA1-BD9A-C565DEC1F21A}"/>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3" name="Footer Placeholder 2">
            <a:extLst>
              <a:ext uri="{FF2B5EF4-FFF2-40B4-BE49-F238E27FC236}">
                <a16:creationId xmlns:a16="http://schemas.microsoft.com/office/drawing/2014/main" id="{FB29A4F7-C6F8-4D96-9E0D-5DD54B93BD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9E15DE-DC3A-4F72-8F12-86542EBA5384}"/>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141520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6D1F-E51D-4FE9-A22B-6DE33F82F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EEF2B9-7C29-441D-8D85-02B585293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E121A1-BCA0-4316-947C-E7EB61C8B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7824D4-5385-4D86-997B-1BB60556DE38}"/>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6" name="Footer Placeholder 5">
            <a:extLst>
              <a:ext uri="{FF2B5EF4-FFF2-40B4-BE49-F238E27FC236}">
                <a16:creationId xmlns:a16="http://schemas.microsoft.com/office/drawing/2014/main" id="{E9E33176-E0D0-4189-9984-874D2F22D8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480891-FC2D-40F9-8C72-2CE97F1B7C86}"/>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127388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20A8-52C3-4EEA-B9C2-2F22B6F11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629B30-C881-41A2-96A0-80BB19F540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5AECC0-6062-4AA6-84F4-7D79948B3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196BF-4955-4DB4-B2C2-485051912651}"/>
              </a:ext>
            </a:extLst>
          </p:cNvPr>
          <p:cNvSpPr>
            <a:spLocks noGrp="1"/>
          </p:cNvSpPr>
          <p:nvPr>
            <p:ph type="dt" sz="half" idx="10"/>
          </p:nvPr>
        </p:nvSpPr>
        <p:spPr/>
        <p:txBody>
          <a:bodyPr/>
          <a:lstStyle/>
          <a:p>
            <a:fld id="{09AF11C8-2F5C-4D6E-A598-2D3BC305A5A8}" type="datetimeFigureOut">
              <a:rPr lang="en-GB" smtClean="0"/>
              <a:t>14/09/2021</a:t>
            </a:fld>
            <a:endParaRPr lang="en-GB"/>
          </a:p>
        </p:txBody>
      </p:sp>
      <p:sp>
        <p:nvSpPr>
          <p:cNvPr id="6" name="Footer Placeholder 5">
            <a:extLst>
              <a:ext uri="{FF2B5EF4-FFF2-40B4-BE49-F238E27FC236}">
                <a16:creationId xmlns:a16="http://schemas.microsoft.com/office/drawing/2014/main" id="{51672746-7C0F-421A-A091-D7C7CEFB85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AF31CD-8D11-4CD1-9BE5-BF6D0827F634}"/>
              </a:ext>
            </a:extLst>
          </p:cNvPr>
          <p:cNvSpPr>
            <a:spLocks noGrp="1"/>
          </p:cNvSpPr>
          <p:nvPr>
            <p:ph type="sldNum" sz="quarter" idx="12"/>
          </p:nvPr>
        </p:nvSpPr>
        <p:spPr/>
        <p:txBody>
          <a:bodyPr/>
          <a:lstStyle/>
          <a:p>
            <a:fld id="{F41B751E-3799-46F8-A9ED-05FD9F646D7E}" type="slidenum">
              <a:rPr lang="en-GB" smtClean="0"/>
              <a:t>‹#›</a:t>
            </a:fld>
            <a:endParaRPr lang="en-GB"/>
          </a:p>
        </p:txBody>
      </p:sp>
    </p:spTree>
    <p:extLst>
      <p:ext uri="{BB962C8B-B14F-4D97-AF65-F5344CB8AC3E}">
        <p14:creationId xmlns:p14="http://schemas.microsoft.com/office/powerpoint/2010/main" val="3248401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0D714B-54C6-4380-8CC4-EC969F015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71A64C-D81C-465C-8677-996F97168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FFBC0F-CCF4-472A-91BB-9A428554E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F11C8-2F5C-4D6E-A598-2D3BC305A5A8}" type="datetimeFigureOut">
              <a:rPr lang="en-GB" smtClean="0"/>
              <a:t>14/09/2021</a:t>
            </a:fld>
            <a:endParaRPr lang="en-GB"/>
          </a:p>
        </p:txBody>
      </p:sp>
      <p:sp>
        <p:nvSpPr>
          <p:cNvPr id="5" name="Footer Placeholder 4">
            <a:extLst>
              <a:ext uri="{FF2B5EF4-FFF2-40B4-BE49-F238E27FC236}">
                <a16:creationId xmlns:a16="http://schemas.microsoft.com/office/drawing/2014/main" id="{D9C6DA84-B557-468D-8BAD-83EDD53E7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575B3AC-F181-4402-BCCB-48B43FE64A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B751E-3799-46F8-A9ED-05FD9F646D7E}" type="slidenum">
              <a:rPr lang="en-GB" smtClean="0"/>
              <a:t>‹#›</a:t>
            </a:fld>
            <a:endParaRPr lang="en-GB"/>
          </a:p>
        </p:txBody>
      </p:sp>
    </p:spTree>
    <p:extLst>
      <p:ext uri="{BB962C8B-B14F-4D97-AF65-F5344CB8AC3E}">
        <p14:creationId xmlns:p14="http://schemas.microsoft.com/office/powerpoint/2010/main" val="2852405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BB2A06-86E2-4E8C-BF12-C985E2F55A29}"/>
              </a:ext>
            </a:extLst>
          </p:cNvPr>
          <p:cNvSpPr>
            <a:spLocks noGrp="1" noChangeArrowheads="1"/>
          </p:cNvSpPr>
          <p:nvPr>
            <p:ph type="title"/>
          </p:nvPr>
        </p:nvSpPr>
        <p:spPr bwMode="auto">
          <a:xfrm>
            <a:off x="609600" y="27455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A99CE7D2-F849-4728-B890-05F3F2BB7B84}"/>
              </a:ext>
            </a:extLst>
          </p:cNvPr>
          <p:cNvSpPr>
            <a:spLocks noGrp="1" noChangeArrowheads="1"/>
          </p:cNvSpPr>
          <p:nvPr>
            <p:ph type="body" idx="1"/>
          </p:nvPr>
        </p:nvSpPr>
        <p:spPr bwMode="auto">
          <a:xfrm>
            <a:off x="609600" y="1599604"/>
            <a:ext cx="10972800" cy="452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F9E117A4-ED6D-4053-9AC8-F87F44693499}"/>
              </a:ext>
            </a:extLst>
          </p:cNvPr>
          <p:cNvSpPr>
            <a:spLocks noGrp="1" noChangeArrowheads="1"/>
          </p:cNvSpPr>
          <p:nvPr>
            <p:ph type="dt" sz="half" idx="2"/>
          </p:nvPr>
        </p:nvSpPr>
        <p:spPr bwMode="auto">
          <a:xfrm>
            <a:off x="609600" y="6244720"/>
            <a:ext cx="2844800" cy="47749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316">
                <a:latin typeface="Arial"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42E0698F-C72A-4E0E-9110-3D1340782F0E}"/>
              </a:ext>
            </a:extLst>
          </p:cNvPr>
          <p:cNvSpPr>
            <a:spLocks noGrp="1" noChangeArrowheads="1"/>
          </p:cNvSpPr>
          <p:nvPr>
            <p:ph type="ftr" sz="quarter" idx="3"/>
          </p:nvPr>
        </p:nvSpPr>
        <p:spPr bwMode="auto">
          <a:xfrm>
            <a:off x="4165600" y="6244720"/>
            <a:ext cx="3860800" cy="47749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316">
                <a:latin typeface="Arial"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3CC32063-F92C-40A5-A7E2-FCE779240025}"/>
              </a:ext>
            </a:extLst>
          </p:cNvPr>
          <p:cNvSpPr>
            <a:spLocks noGrp="1" noChangeArrowheads="1"/>
          </p:cNvSpPr>
          <p:nvPr>
            <p:ph type="sldNum" sz="quarter" idx="4"/>
          </p:nvPr>
        </p:nvSpPr>
        <p:spPr bwMode="auto">
          <a:xfrm>
            <a:off x="8737600" y="6244720"/>
            <a:ext cx="2844800" cy="47749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316"/>
            </a:lvl1pPr>
          </a:lstStyle>
          <a:p>
            <a:fld id="{6E3CA612-57BD-478E-AEE7-19C6D148EB94}" type="slidenum">
              <a:rPr lang="en-GB" altLang="en-US"/>
              <a:pPr/>
              <a:t>‹#›</a:t>
            </a:fld>
            <a:endParaRPr lang="en-GB" altLang="en-US"/>
          </a:p>
        </p:txBody>
      </p:sp>
    </p:spTree>
    <p:extLst>
      <p:ext uri="{BB962C8B-B14F-4D97-AF65-F5344CB8AC3E}">
        <p14:creationId xmlns:p14="http://schemas.microsoft.com/office/powerpoint/2010/main" val="2514455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136">
          <a:solidFill>
            <a:schemeClr val="tx2"/>
          </a:solidFill>
          <a:latin typeface="+mj-lt"/>
          <a:ea typeface="+mj-ea"/>
          <a:cs typeface="+mj-cs"/>
        </a:defRPr>
      </a:lvl1pPr>
      <a:lvl2pPr algn="ctr" rtl="0" eaLnBrk="0" fontAlgn="base" hangingPunct="0">
        <a:spcBef>
          <a:spcPct val="0"/>
        </a:spcBef>
        <a:spcAft>
          <a:spcPct val="0"/>
        </a:spcAft>
        <a:defRPr sz="4136">
          <a:solidFill>
            <a:schemeClr val="tx2"/>
          </a:solidFill>
          <a:latin typeface="Arial" charset="0"/>
          <a:cs typeface="Arial" charset="0"/>
        </a:defRPr>
      </a:lvl2pPr>
      <a:lvl3pPr algn="ctr" rtl="0" eaLnBrk="0" fontAlgn="base" hangingPunct="0">
        <a:spcBef>
          <a:spcPct val="0"/>
        </a:spcBef>
        <a:spcAft>
          <a:spcPct val="0"/>
        </a:spcAft>
        <a:defRPr sz="4136">
          <a:solidFill>
            <a:schemeClr val="tx2"/>
          </a:solidFill>
          <a:latin typeface="Arial" charset="0"/>
          <a:cs typeface="Arial" charset="0"/>
        </a:defRPr>
      </a:lvl3pPr>
      <a:lvl4pPr algn="ctr" rtl="0" eaLnBrk="0" fontAlgn="base" hangingPunct="0">
        <a:spcBef>
          <a:spcPct val="0"/>
        </a:spcBef>
        <a:spcAft>
          <a:spcPct val="0"/>
        </a:spcAft>
        <a:defRPr sz="4136">
          <a:solidFill>
            <a:schemeClr val="tx2"/>
          </a:solidFill>
          <a:latin typeface="Arial" charset="0"/>
          <a:cs typeface="Arial" charset="0"/>
        </a:defRPr>
      </a:lvl4pPr>
      <a:lvl5pPr algn="ctr" rtl="0" eaLnBrk="0" fontAlgn="base" hangingPunct="0">
        <a:spcBef>
          <a:spcPct val="0"/>
        </a:spcBef>
        <a:spcAft>
          <a:spcPct val="0"/>
        </a:spcAft>
        <a:defRPr sz="4136">
          <a:solidFill>
            <a:schemeClr val="tx2"/>
          </a:solidFill>
          <a:latin typeface="Arial" charset="0"/>
          <a:cs typeface="Arial" charset="0"/>
        </a:defRPr>
      </a:lvl5pPr>
      <a:lvl6pPr marL="429722" algn="ctr" rtl="0" fontAlgn="base">
        <a:spcBef>
          <a:spcPct val="0"/>
        </a:spcBef>
        <a:spcAft>
          <a:spcPct val="0"/>
        </a:spcAft>
        <a:defRPr sz="4136">
          <a:solidFill>
            <a:schemeClr val="tx2"/>
          </a:solidFill>
          <a:latin typeface="Arial" charset="0"/>
          <a:cs typeface="Arial" charset="0"/>
        </a:defRPr>
      </a:lvl6pPr>
      <a:lvl7pPr marL="859445" algn="ctr" rtl="0" fontAlgn="base">
        <a:spcBef>
          <a:spcPct val="0"/>
        </a:spcBef>
        <a:spcAft>
          <a:spcPct val="0"/>
        </a:spcAft>
        <a:defRPr sz="4136">
          <a:solidFill>
            <a:schemeClr val="tx2"/>
          </a:solidFill>
          <a:latin typeface="Arial" charset="0"/>
          <a:cs typeface="Arial" charset="0"/>
        </a:defRPr>
      </a:lvl7pPr>
      <a:lvl8pPr marL="1289167" algn="ctr" rtl="0" fontAlgn="base">
        <a:spcBef>
          <a:spcPct val="0"/>
        </a:spcBef>
        <a:spcAft>
          <a:spcPct val="0"/>
        </a:spcAft>
        <a:defRPr sz="4136">
          <a:solidFill>
            <a:schemeClr val="tx2"/>
          </a:solidFill>
          <a:latin typeface="Arial" charset="0"/>
          <a:cs typeface="Arial" charset="0"/>
        </a:defRPr>
      </a:lvl8pPr>
      <a:lvl9pPr marL="1718889" algn="ctr" rtl="0" fontAlgn="base">
        <a:spcBef>
          <a:spcPct val="0"/>
        </a:spcBef>
        <a:spcAft>
          <a:spcPct val="0"/>
        </a:spcAft>
        <a:defRPr sz="4136">
          <a:solidFill>
            <a:schemeClr val="tx2"/>
          </a:solidFill>
          <a:latin typeface="Arial" charset="0"/>
          <a:cs typeface="Arial" charset="0"/>
        </a:defRPr>
      </a:lvl9pPr>
    </p:titleStyle>
    <p:bodyStyle>
      <a:lvl1pPr marL="322292" indent="-322292" algn="l" rtl="0" eaLnBrk="0" fontAlgn="base" hangingPunct="0">
        <a:spcBef>
          <a:spcPct val="20000"/>
        </a:spcBef>
        <a:spcAft>
          <a:spcPct val="0"/>
        </a:spcAft>
        <a:buChar char="•"/>
        <a:defRPr sz="3008">
          <a:solidFill>
            <a:schemeClr val="tx1"/>
          </a:solidFill>
          <a:latin typeface="+mn-lt"/>
          <a:ea typeface="+mn-ea"/>
          <a:cs typeface="+mn-cs"/>
        </a:defRPr>
      </a:lvl1pPr>
      <a:lvl2pPr marL="698299" indent="-268576" algn="l" rtl="0" eaLnBrk="0" fontAlgn="base" hangingPunct="0">
        <a:spcBef>
          <a:spcPct val="20000"/>
        </a:spcBef>
        <a:spcAft>
          <a:spcPct val="0"/>
        </a:spcAft>
        <a:buChar char="–"/>
        <a:defRPr sz="2632">
          <a:solidFill>
            <a:schemeClr val="tx1"/>
          </a:solidFill>
          <a:latin typeface="+mn-lt"/>
          <a:cs typeface="+mn-cs"/>
        </a:defRPr>
      </a:lvl2pPr>
      <a:lvl3pPr marL="1074306" indent="-214861" algn="l" rtl="0" eaLnBrk="0" fontAlgn="base" hangingPunct="0">
        <a:spcBef>
          <a:spcPct val="20000"/>
        </a:spcBef>
        <a:spcAft>
          <a:spcPct val="0"/>
        </a:spcAft>
        <a:buChar char="•"/>
        <a:defRPr sz="2256">
          <a:solidFill>
            <a:schemeClr val="tx1"/>
          </a:solidFill>
          <a:latin typeface="+mn-lt"/>
          <a:cs typeface="+mn-cs"/>
        </a:defRPr>
      </a:lvl3pPr>
      <a:lvl4pPr marL="1504028" indent="-214861" algn="l" rtl="0" eaLnBrk="0" fontAlgn="base" hangingPunct="0">
        <a:spcBef>
          <a:spcPct val="20000"/>
        </a:spcBef>
        <a:spcAft>
          <a:spcPct val="0"/>
        </a:spcAft>
        <a:buChar char="–"/>
        <a:defRPr sz="1880">
          <a:solidFill>
            <a:schemeClr val="tx1"/>
          </a:solidFill>
          <a:latin typeface="+mn-lt"/>
          <a:cs typeface="+mn-cs"/>
        </a:defRPr>
      </a:lvl4pPr>
      <a:lvl5pPr marL="1933750" indent="-214861" algn="l" rtl="0" eaLnBrk="0" fontAlgn="base" hangingPunct="0">
        <a:spcBef>
          <a:spcPct val="20000"/>
        </a:spcBef>
        <a:spcAft>
          <a:spcPct val="0"/>
        </a:spcAft>
        <a:buChar char="»"/>
        <a:defRPr sz="1880">
          <a:solidFill>
            <a:schemeClr val="tx1"/>
          </a:solidFill>
          <a:latin typeface="+mn-lt"/>
          <a:cs typeface="+mn-cs"/>
        </a:defRPr>
      </a:lvl5pPr>
      <a:lvl6pPr marL="2363473" indent="-214861" algn="l" rtl="0" fontAlgn="base">
        <a:spcBef>
          <a:spcPct val="20000"/>
        </a:spcBef>
        <a:spcAft>
          <a:spcPct val="0"/>
        </a:spcAft>
        <a:buChar char="»"/>
        <a:defRPr sz="1880">
          <a:solidFill>
            <a:schemeClr val="tx1"/>
          </a:solidFill>
          <a:latin typeface="+mn-lt"/>
          <a:cs typeface="+mn-cs"/>
        </a:defRPr>
      </a:lvl6pPr>
      <a:lvl7pPr marL="2793195" indent="-214861" algn="l" rtl="0" fontAlgn="base">
        <a:spcBef>
          <a:spcPct val="20000"/>
        </a:spcBef>
        <a:spcAft>
          <a:spcPct val="0"/>
        </a:spcAft>
        <a:buChar char="»"/>
        <a:defRPr sz="1880">
          <a:solidFill>
            <a:schemeClr val="tx1"/>
          </a:solidFill>
          <a:latin typeface="+mn-lt"/>
          <a:cs typeface="+mn-cs"/>
        </a:defRPr>
      </a:lvl7pPr>
      <a:lvl8pPr marL="3222917" indent="-214861" algn="l" rtl="0" fontAlgn="base">
        <a:spcBef>
          <a:spcPct val="20000"/>
        </a:spcBef>
        <a:spcAft>
          <a:spcPct val="0"/>
        </a:spcAft>
        <a:buChar char="»"/>
        <a:defRPr sz="1880">
          <a:solidFill>
            <a:schemeClr val="tx1"/>
          </a:solidFill>
          <a:latin typeface="+mn-lt"/>
          <a:cs typeface="+mn-cs"/>
        </a:defRPr>
      </a:lvl8pPr>
      <a:lvl9pPr marL="3652639" indent="-214861" algn="l" rtl="0" fontAlgn="base">
        <a:spcBef>
          <a:spcPct val="20000"/>
        </a:spcBef>
        <a:spcAft>
          <a:spcPct val="0"/>
        </a:spcAft>
        <a:buChar char="»"/>
        <a:defRPr sz="1880">
          <a:solidFill>
            <a:schemeClr val="tx1"/>
          </a:solidFill>
          <a:latin typeface="+mn-lt"/>
          <a:cs typeface="+mn-cs"/>
        </a:defRPr>
      </a:lvl9pPr>
    </p:bodyStyle>
    <p:otherStyle>
      <a:defPPr>
        <a:defRPr lang="en-US"/>
      </a:defPPr>
      <a:lvl1pPr marL="0" algn="l" defTabSz="859445" rtl="0" eaLnBrk="1" latinLnBrk="0" hangingPunct="1">
        <a:defRPr sz="1692" kern="1200">
          <a:solidFill>
            <a:schemeClr val="tx1"/>
          </a:solidFill>
          <a:latin typeface="+mn-lt"/>
          <a:ea typeface="+mn-ea"/>
          <a:cs typeface="+mn-cs"/>
        </a:defRPr>
      </a:lvl1pPr>
      <a:lvl2pPr marL="429722" algn="l" defTabSz="859445" rtl="0" eaLnBrk="1" latinLnBrk="0" hangingPunct="1">
        <a:defRPr sz="1692" kern="1200">
          <a:solidFill>
            <a:schemeClr val="tx1"/>
          </a:solidFill>
          <a:latin typeface="+mn-lt"/>
          <a:ea typeface="+mn-ea"/>
          <a:cs typeface="+mn-cs"/>
        </a:defRPr>
      </a:lvl2pPr>
      <a:lvl3pPr marL="859445" algn="l" defTabSz="859445" rtl="0" eaLnBrk="1" latinLnBrk="0" hangingPunct="1">
        <a:defRPr sz="1692" kern="1200">
          <a:solidFill>
            <a:schemeClr val="tx1"/>
          </a:solidFill>
          <a:latin typeface="+mn-lt"/>
          <a:ea typeface="+mn-ea"/>
          <a:cs typeface="+mn-cs"/>
        </a:defRPr>
      </a:lvl3pPr>
      <a:lvl4pPr marL="1289167" algn="l" defTabSz="859445" rtl="0" eaLnBrk="1" latinLnBrk="0" hangingPunct="1">
        <a:defRPr sz="1692" kern="1200">
          <a:solidFill>
            <a:schemeClr val="tx1"/>
          </a:solidFill>
          <a:latin typeface="+mn-lt"/>
          <a:ea typeface="+mn-ea"/>
          <a:cs typeface="+mn-cs"/>
        </a:defRPr>
      </a:lvl4pPr>
      <a:lvl5pPr marL="1718889" algn="l" defTabSz="859445" rtl="0" eaLnBrk="1" latinLnBrk="0" hangingPunct="1">
        <a:defRPr sz="1692" kern="1200">
          <a:solidFill>
            <a:schemeClr val="tx1"/>
          </a:solidFill>
          <a:latin typeface="+mn-lt"/>
          <a:ea typeface="+mn-ea"/>
          <a:cs typeface="+mn-cs"/>
        </a:defRPr>
      </a:lvl5pPr>
      <a:lvl6pPr marL="2148611" algn="l" defTabSz="859445" rtl="0" eaLnBrk="1" latinLnBrk="0" hangingPunct="1">
        <a:defRPr sz="1692" kern="1200">
          <a:solidFill>
            <a:schemeClr val="tx1"/>
          </a:solidFill>
          <a:latin typeface="+mn-lt"/>
          <a:ea typeface="+mn-ea"/>
          <a:cs typeface="+mn-cs"/>
        </a:defRPr>
      </a:lvl6pPr>
      <a:lvl7pPr marL="2578334" algn="l" defTabSz="859445" rtl="0" eaLnBrk="1" latinLnBrk="0" hangingPunct="1">
        <a:defRPr sz="1692" kern="1200">
          <a:solidFill>
            <a:schemeClr val="tx1"/>
          </a:solidFill>
          <a:latin typeface="+mn-lt"/>
          <a:ea typeface="+mn-ea"/>
          <a:cs typeface="+mn-cs"/>
        </a:defRPr>
      </a:lvl7pPr>
      <a:lvl8pPr marL="3008056" algn="l" defTabSz="859445" rtl="0" eaLnBrk="1" latinLnBrk="0" hangingPunct="1">
        <a:defRPr sz="1692" kern="1200">
          <a:solidFill>
            <a:schemeClr val="tx1"/>
          </a:solidFill>
          <a:latin typeface="+mn-lt"/>
          <a:ea typeface="+mn-ea"/>
          <a:cs typeface="+mn-cs"/>
        </a:defRPr>
      </a:lvl8pPr>
      <a:lvl9pPr marL="3437778" algn="l" defTabSz="859445" rtl="0" eaLnBrk="1" latinLnBrk="0" hangingPunct="1">
        <a:defRPr sz="16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B26B-B8C6-4663-BCFB-F9C6F3E9F536}"/>
              </a:ext>
            </a:extLst>
          </p:cNvPr>
          <p:cNvSpPr>
            <a:spLocks noGrp="1"/>
          </p:cNvSpPr>
          <p:nvPr>
            <p:ph type="ctrTitle"/>
          </p:nvPr>
        </p:nvSpPr>
        <p:spPr/>
        <p:txBody>
          <a:bodyPr/>
          <a:lstStyle/>
          <a:p>
            <a:r>
              <a:rPr lang="en-GB" dirty="0"/>
              <a:t>Welcome</a:t>
            </a:r>
          </a:p>
        </p:txBody>
      </p:sp>
      <p:sp>
        <p:nvSpPr>
          <p:cNvPr id="3" name="Subtitle 2">
            <a:extLst>
              <a:ext uri="{FF2B5EF4-FFF2-40B4-BE49-F238E27FC236}">
                <a16:creationId xmlns:a16="http://schemas.microsoft.com/office/drawing/2014/main" id="{8F8CDE83-9A06-4973-8338-9C587148591C}"/>
              </a:ext>
            </a:extLst>
          </p:cNvPr>
          <p:cNvSpPr>
            <a:spLocks noGrp="1"/>
          </p:cNvSpPr>
          <p:nvPr>
            <p:ph type="subTitle" idx="1"/>
          </p:nvPr>
        </p:nvSpPr>
        <p:spPr/>
        <p:txBody>
          <a:bodyPr/>
          <a:lstStyle/>
          <a:p>
            <a:endParaRPr lang="en-GB"/>
          </a:p>
        </p:txBody>
      </p:sp>
      <p:sp>
        <p:nvSpPr>
          <p:cNvPr id="4" name="Rectangle 3">
            <a:extLst>
              <a:ext uri="{FF2B5EF4-FFF2-40B4-BE49-F238E27FC236}">
                <a16:creationId xmlns:a16="http://schemas.microsoft.com/office/drawing/2014/main" id="{DCFD219E-3E22-4BC1-B50B-3D888B11554E}"/>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D778E7-EF58-4EAB-99C5-F9631F607AB2}"/>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182DC49-7DB7-4EED-A709-49FC49B2520F}"/>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C:\Users\sgodden\AppData\Local\Microsoft\Windows\Temporary Internet Files\Content.IE5\B5MX4H9Y\Ofsted-logo-good.png">
            <a:extLst>
              <a:ext uri="{FF2B5EF4-FFF2-40B4-BE49-F238E27FC236}">
                <a16:creationId xmlns:a16="http://schemas.microsoft.com/office/drawing/2014/main" id="{9CD7CF75-2902-4A7E-A367-FFF1074864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a:extLst>
              <a:ext uri="{FF2B5EF4-FFF2-40B4-BE49-F238E27FC236}">
                <a16:creationId xmlns:a16="http://schemas.microsoft.com/office/drawing/2014/main" id="{798FDA57-613A-43A8-A638-D9996D3781A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016" t="11879" r="25601" b="31930"/>
          <a:stretch/>
        </p:blipFill>
        <p:spPr bwMode="auto">
          <a:xfrm>
            <a:off x="-11424" y="5548139"/>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11CF42D6-179E-43A9-8E25-6731C72A22D6}"/>
              </a:ext>
            </a:extLst>
          </p:cNvPr>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1F975E3-6E0A-4AC6-A563-6C969C9B0F62}"/>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DCD032A9-7ED9-4891-B4D3-18F62B4E28B9}"/>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610073"/>
                </a:solidFill>
                <a:effectLst/>
                <a:uLnTx/>
                <a:uFillTx/>
                <a:latin typeface="Century Gothic"/>
                <a:ea typeface="+mj-ea"/>
                <a:cs typeface="Century Gothic"/>
              </a:rPr>
              <a:t>PSHE Parent Consultation</a:t>
            </a:r>
          </a:p>
        </p:txBody>
      </p:sp>
    </p:spTree>
    <p:extLst>
      <p:ext uri="{BB962C8B-B14F-4D97-AF65-F5344CB8AC3E}">
        <p14:creationId xmlns:p14="http://schemas.microsoft.com/office/powerpoint/2010/main" val="281799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E157DAC6-B9E9-4C84-AD66-7608F6031F5F}"/>
              </a:ext>
            </a:extLst>
          </p:cNvPr>
          <p:cNvSpPr txBox="1">
            <a:spLocks noChangeArrowheads="1"/>
          </p:cNvSpPr>
          <p:nvPr/>
        </p:nvSpPr>
        <p:spPr bwMode="auto">
          <a:xfrm>
            <a:off x="2831139" y="3496148"/>
            <a:ext cx="6529723" cy="3130344"/>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pPr>
            <a:r>
              <a:rPr lang="en-GB" altLang="en-US" sz="1974" b="1" u="sng">
                <a:solidFill>
                  <a:srgbClr val="000000"/>
                </a:solidFill>
                <a:latin typeface="Comic Sans MS" panose="030F0702030302020204" pitchFamily="66" charset="0"/>
              </a:rPr>
              <a:t>Learning Outcomes:</a:t>
            </a:r>
          </a:p>
          <a:p>
            <a:pPr defTabSz="859445" fontAlgn="base">
              <a:spcBef>
                <a:spcPct val="0"/>
              </a:spcBef>
              <a:spcAft>
                <a:spcPct val="0"/>
              </a:spcAft>
              <a:buNone/>
            </a:pPr>
            <a:endParaRPr lang="en-GB" altLang="en-US" sz="1974" u="sng">
              <a:solidFill>
                <a:srgbClr val="FF0000"/>
              </a:solidFill>
              <a:latin typeface="Comic Sans MS" panose="030F0702030302020204" pitchFamily="66" charset="0"/>
            </a:endParaRPr>
          </a:p>
          <a:p>
            <a:pPr defTabSz="859445" fontAlgn="base">
              <a:spcBef>
                <a:spcPct val="0"/>
              </a:spcBef>
              <a:spcAft>
                <a:spcPct val="0"/>
              </a:spcAft>
              <a:buNone/>
            </a:pPr>
            <a:r>
              <a:rPr lang="en-GB" altLang="en-US" sz="1974">
                <a:solidFill>
                  <a:srgbClr val="FF0000"/>
                </a:solidFill>
                <a:latin typeface="Comic Sans MS" panose="030F0702030302020204" pitchFamily="66" charset="0"/>
              </a:rPr>
              <a:t>Correctly identify cases where consent has or has not been given.</a:t>
            </a:r>
          </a:p>
          <a:p>
            <a:pPr defTabSz="859445" fontAlgn="base">
              <a:spcBef>
                <a:spcPct val="0"/>
              </a:spcBef>
              <a:spcAft>
                <a:spcPct val="0"/>
              </a:spcAft>
              <a:buNone/>
            </a:pPr>
            <a:endParaRPr lang="en-GB" altLang="en-US" sz="1974">
              <a:solidFill>
                <a:srgbClr val="000000"/>
              </a:solidFill>
              <a:latin typeface="Comic Sans MS" panose="030F0702030302020204" pitchFamily="66" charset="0"/>
            </a:endParaRPr>
          </a:p>
          <a:p>
            <a:pPr defTabSz="859445" fontAlgn="base">
              <a:spcBef>
                <a:spcPct val="0"/>
              </a:spcBef>
              <a:spcAft>
                <a:spcPct val="0"/>
              </a:spcAft>
              <a:buNone/>
            </a:pPr>
            <a:r>
              <a:rPr lang="en-GB" altLang="en-US" sz="1974">
                <a:solidFill>
                  <a:srgbClr val="CC6600"/>
                </a:solidFill>
                <a:latin typeface="Comic Sans MS" panose="030F0702030302020204" pitchFamily="66" charset="0"/>
              </a:rPr>
              <a:t>Describe the ‘cup of tea’ analogy and how it can be used to explain consent accurately.</a:t>
            </a:r>
          </a:p>
          <a:p>
            <a:pPr defTabSz="859445" fontAlgn="base">
              <a:spcBef>
                <a:spcPct val="0"/>
              </a:spcBef>
              <a:spcAft>
                <a:spcPct val="0"/>
              </a:spcAft>
              <a:buNone/>
            </a:pPr>
            <a:endParaRPr lang="en-GB" altLang="en-US" sz="1974">
              <a:solidFill>
                <a:srgbClr val="000000"/>
              </a:solidFill>
              <a:latin typeface="Comic Sans MS" panose="030F0702030302020204" pitchFamily="66" charset="0"/>
            </a:endParaRPr>
          </a:p>
          <a:p>
            <a:pPr defTabSz="859445" fontAlgn="base">
              <a:spcBef>
                <a:spcPct val="0"/>
              </a:spcBef>
              <a:spcAft>
                <a:spcPct val="0"/>
              </a:spcAft>
              <a:buNone/>
            </a:pPr>
            <a:r>
              <a:rPr lang="en-GB" altLang="en-US" sz="1974">
                <a:solidFill>
                  <a:srgbClr val="00B050"/>
                </a:solidFill>
                <a:latin typeface="Comic Sans MS" panose="030F0702030302020204" pitchFamily="66" charset="0"/>
              </a:rPr>
              <a:t>Explain whether consent has been given in particular situations and how you know this.</a:t>
            </a:r>
          </a:p>
        </p:txBody>
      </p:sp>
      <p:grpSp>
        <p:nvGrpSpPr>
          <p:cNvPr id="3075" name="Group 6">
            <a:extLst>
              <a:ext uri="{FF2B5EF4-FFF2-40B4-BE49-F238E27FC236}">
                <a16:creationId xmlns:a16="http://schemas.microsoft.com/office/drawing/2014/main" id="{6F36285A-ADFC-4CC7-BBBB-A0CAA73E87BA}"/>
              </a:ext>
            </a:extLst>
          </p:cNvPr>
          <p:cNvGrpSpPr>
            <a:grpSpLocks/>
          </p:cNvGrpSpPr>
          <p:nvPr/>
        </p:nvGrpSpPr>
        <p:grpSpPr bwMode="auto">
          <a:xfrm>
            <a:off x="2831139" y="1162399"/>
            <a:ext cx="6529723" cy="2175636"/>
            <a:chOff x="89" y="3"/>
            <a:chExt cx="4593" cy="1440"/>
          </a:xfrm>
        </p:grpSpPr>
        <p:sp>
          <p:nvSpPr>
            <p:cNvPr id="3079" name="Text Box 3">
              <a:extLst>
                <a:ext uri="{FF2B5EF4-FFF2-40B4-BE49-F238E27FC236}">
                  <a16:creationId xmlns:a16="http://schemas.microsoft.com/office/drawing/2014/main" id="{B7FFD3FD-4003-4F19-88DF-EA92ABAE3795}"/>
                </a:ext>
              </a:extLst>
            </p:cNvPr>
            <p:cNvSpPr txBox="1">
              <a:spLocks noChangeArrowheads="1"/>
            </p:cNvSpPr>
            <p:nvPr/>
          </p:nvSpPr>
          <p:spPr bwMode="auto">
            <a:xfrm>
              <a:off x="122" y="86"/>
              <a:ext cx="105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pPr>
              <a:r>
                <a:rPr lang="en-GB" altLang="en-US" sz="1786" b="1" u="sng">
                  <a:solidFill>
                    <a:srgbClr val="0000FF"/>
                  </a:solidFill>
                  <a:latin typeface="Comic Sans MS" panose="030F0702030302020204" pitchFamily="66" charset="0"/>
                </a:rPr>
                <a:t>Key Words</a:t>
              </a:r>
              <a:endParaRPr lang="en-GB" altLang="en-US" sz="1786">
                <a:solidFill>
                  <a:srgbClr val="000000"/>
                </a:solidFill>
              </a:endParaRPr>
            </a:p>
          </p:txBody>
        </p:sp>
        <p:sp>
          <p:nvSpPr>
            <p:cNvPr id="3080" name="Freeform 4">
              <a:extLst>
                <a:ext uri="{FF2B5EF4-FFF2-40B4-BE49-F238E27FC236}">
                  <a16:creationId xmlns:a16="http://schemas.microsoft.com/office/drawing/2014/main" id="{E851E107-A515-4FDE-A651-9F6E9B9AE9E3}"/>
                </a:ext>
              </a:extLst>
            </p:cNvPr>
            <p:cNvSpPr>
              <a:spLocks/>
            </p:cNvSpPr>
            <p:nvPr/>
          </p:nvSpPr>
          <p:spPr bwMode="auto">
            <a:xfrm>
              <a:off x="110" y="128"/>
              <a:ext cx="4502" cy="1123"/>
            </a:xfrm>
            <a:custGeom>
              <a:avLst/>
              <a:gdLst>
                <a:gd name="T0" fmla="*/ 0 w 4502"/>
                <a:gd name="T1" fmla="*/ 0 h 688"/>
                <a:gd name="T2" fmla="*/ 4501 w 4502"/>
                <a:gd name="T3" fmla="*/ 0 h 688"/>
                <a:gd name="T4" fmla="*/ 4501 w 4502"/>
                <a:gd name="T5" fmla="*/ 2846759 h 688"/>
                <a:gd name="T6" fmla="*/ 0 w 4502"/>
                <a:gd name="T7" fmla="*/ 2846759 h 688"/>
                <a:gd name="T8" fmla="*/ 0 w 4502"/>
                <a:gd name="T9" fmla="*/ 0 h 688"/>
                <a:gd name="T10" fmla="*/ 0 60000 65536"/>
                <a:gd name="T11" fmla="*/ 0 60000 65536"/>
                <a:gd name="T12" fmla="*/ 0 60000 65536"/>
                <a:gd name="T13" fmla="*/ 0 60000 65536"/>
                <a:gd name="T14" fmla="*/ 0 60000 65536"/>
                <a:gd name="T15" fmla="*/ 0 w 4502"/>
                <a:gd name="T16" fmla="*/ 0 h 688"/>
                <a:gd name="T17" fmla="*/ 4502 w 4502"/>
                <a:gd name="T18" fmla="*/ 688 h 688"/>
              </a:gdLst>
              <a:ahLst/>
              <a:cxnLst>
                <a:cxn ang="T10">
                  <a:pos x="T0" y="T1"/>
                </a:cxn>
                <a:cxn ang="T11">
                  <a:pos x="T2" y="T3"/>
                </a:cxn>
                <a:cxn ang="T12">
                  <a:pos x="T4" y="T5"/>
                </a:cxn>
                <a:cxn ang="T13">
                  <a:pos x="T6" y="T7"/>
                </a:cxn>
                <a:cxn ang="T14">
                  <a:pos x="T8" y="T9"/>
                </a:cxn>
              </a:cxnLst>
              <a:rect l="T15" t="T16" r="T17" b="T18"/>
              <a:pathLst>
                <a:path w="4502" h="688">
                  <a:moveTo>
                    <a:pt x="0" y="0"/>
                  </a:moveTo>
                  <a:lnTo>
                    <a:pt x="4501" y="0"/>
                  </a:lnTo>
                  <a:lnTo>
                    <a:pt x="4501" y="687"/>
                  </a:lnTo>
                  <a:lnTo>
                    <a:pt x="0" y="687"/>
                  </a:lnTo>
                  <a:lnTo>
                    <a:pt x="0" y="0"/>
                  </a:lnTo>
                  <a:close/>
                </a:path>
              </a:pathLst>
            </a:custGeom>
            <a:noFill/>
            <a:ln w="381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859445" eaLnBrk="0" fontAlgn="base" hangingPunct="0">
                <a:spcBef>
                  <a:spcPct val="0"/>
                </a:spcBef>
                <a:spcAft>
                  <a:spcPct val="0"/>
                </a:spcAft>
              </a:pPr>
              <a:endParaRPr lang="en-GB" sz="1692">
                <a:solidFill>
                  <a:srgbClr val="000000"/>
                </a:solidFill>
                <a:latin typeface="Arial" panose="020B0604020202020204" pitchFamily="34" charset="0"/>
                <a:cs typeface="Arial" panose="020B0604020202020204" pitchFamily="34" charset="0"/>
              </a:endParaRPr>
            </a:p>
          </p:txBody>
        </p:sp>
        <p:sp>
          <p:nvSpPr>
            <p:cNvPr id="3081" name="Text Box 5">
              <a:extLst>
                <a:ext uri="{FF2B5EF4-FFF2-40B4-BE49-F238E27FC236}">
                  <a16:creationId xmlns:a16="http://schemas.microsoft.com/office/drawing/2014/main" id="{5E068B89-88DB-4044-A5DA-CCE0C9FEAE4E}"/>
                </a:ext>
              </a:extLst>
            </p:cNvPr>
            <p:cNvSpPr txBox="1">
              <a:spLocks noChangeArrowheads="1"/>
            </p:cNvSpPr>
            <p:nvPr/>
          </p:nvSpPr>
          <p:spPr bwMode="auto">
            <a:xfrm>
              <a:off x="89" y="3"/>
              <a:ext cx="4593" cy="1440"/>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pPr>
              <a:r>
                <a:rPr lang="en-GB" altLang="en-US" sz="2256" b="1" u="sng">
                  <a:solidFill>
                    <a:srgbClr val="0000FF"/>
                  </a:solidFill>
                  <a:latin typeface="Comic Sans MS" panose="030F0702030302020204" pitchFamily="66" charset="0"/>
                </a:rPr>
                <a:t>Key Terms</a:t>
              </a:r>
              <a:endParaRPr lang="en-GB" altLang="en-US" sz="1880">
                <a:solidFill>
                  <a:srgbClr val="0000FF"/>
                </a:solidFill>
                <a:latin typeface="Comic Sans MS" panose="030F0702030302020204" pitchFamily="66" charset="0"/>
              </a:endParaRPr>
            </a:p>
            <a:p>
              <a:pPr defTabSz="859445" fontAlgn="base">
                <a:spcBef>
                  <a:spcPct val="0"/>
                </a:spcBef>
                <a:spcAft>
                  <a:spcPct val="0"/>
                </a:spcAft>
                <a:buNone/>
              </a:pPr>
              <a:r>
                <a:rPr lang="en-GB" altLang="en-US" sz="2256">
                  <a:solidFill>
                    <a:srgbClr val="0000FF"/>
                  </a:solidFill>
                  <a:latin typeface="Comic Sans MS" panose="030F0702030302020204" pitchFamily="66" charset="0"/>
                </a:rPr>
                <a:t>Consent – </a:t>
              </a:r>
              <a:r>
                <a:rPr lang="en-GB" altLang="en-US" sz="2256">
                  <a:solidFill>
                    <a:srgbClr val="000000"/>
                  </a:solidFill>
                  <a:latin typeface="Comic Sans MS" panose="030F0702030302020204" pitchFamily="66" charset="0"/>
                </a:rPr>
                <a:t>to give permission for something to happen.</a:t>
              </a:r>
            </a:p>
            <a:p>
              <a:pPr defTabSz="859445" fontAlgn="base">
                <a:spcBef>
                  <a:spcPct val="0"/>
                </a:spcBef>
                <a:spcAft>
                  <a:spcPct val="0"/>
                </a:spcAft>
                <a:buNone/>
              </a:pPr>
              <a:r>
                <a:rPr lang="en-GB" altLang="en-US" sz="2256">
                  <a:solidFill>
                    <a:srgbClr val="0000FF"/>
                  </a:solidFill>
                  <a:latin typeface="Comic Sans MS" panose="030F0702030302020204" pitchFamily="66" charset="0"/>
                </a:rPr>
                <a:t>Non-consensual – </a:t>
              </a:r>
              <a:r>
                <a:rPr lang="en-GB" altLang="en-US" sz="2256">
                  <a:solidFill>
                    <a:srgbClr val="000000"/>
                  </a:solidFill>
                  <a:latin typeface="Comic Sans MS" panose="030F0702030302020204" pitchFamily="66" charset="0"/>
                </a:rPr>
                <a:t>doing something without someone’s permission.</a:t>
              </a:r>
            </a:p>
            <a:p>
              <a:pPr defTabSz="859445" fontAlgn="base">
                <a:spcBef>
                  <a:spcPct val="0"/>
                </a:spcBef>
                <a:spcAft>
                  <a:spcPct val="0"/>
                </a:spcAft>
                <a:buNone/>
              </a:pPr>
              <a:r>
                <a:rPr lang="en-GB" altLang="en-US" sz="2256">
                  <a:solidFill>
                    <a:srgbClr val="0000FF"/>
                  </a:solidFill>
                  <a:latin typeface="Comic Sans MS" panose="030F0702030302020204" pitchFamily="66" charset="0"/>
                </a:rPr>
                <a:t>Non-consensual sex – </a:t>
              </a:r>
              <a:r>
                <a:rPr lang="en-GB" altLang="en-US" sz="2256">
                  <a:solidFill>
                    <a:srgbClr val="000000"/>
                  </a:solidFill>
                  <a:latin typeface="Comic Sans MS" panose="030F0702030302020204" pitchFamily="66" charset="0"/>
                </a:rPr>
                <a:t>this means rape.</a:t>
              </a:r>
            </a:p>
          </p:txBody>
        </p:sp>
      </p:grpSp>
      <p:sp>
        <p:nvSpPr>
          <p:cNvPr id="8" name="Text Box 3">
            <a:extLst>
              <a:ext uri="{FF2B5EF4-FFF2-40B4-BE49-F238E27FC236}">
                <a16:creationId xmlns:a16="http://schemas.microsoft.com/office/drawing/2014/main" id="{2098A555-DDBE-4D5F-922F-953E5CE227A5}"/>
              </a:ext>
            </a:extLst>
          </p:cNvPr>
          <p:cNvSpPr txBox="1">
            <a:spLocks noChangeArrowheads="1"/>
          </p:cNvSpPr>
          <p:nvPr/>
        </p:nvSpPr>
        <p:spPr bwMode="auto">
          <a:xfrm>
            <a:off x="3143949" y="18538"/>
            <a:ext cx="5903013" cy="1018099"/>
          </a:xfrm>
          <a:prstGeom prst="rect">
            <a:avLst/>
          </a:prstGeom>
          <a:gradFill flip="none" rotWithShape="1">
            <a:gsLst>
              <a:gs pos="0">
                <a:srgbClr val="FFFFCC"/>
              </a:gs>
              <a:gs pos="100000">
                <a:schemeClr val="bg1">
                  <a:shade val="100000"/>
                  <a:satMod val="115000"/>
                </a:schemeClr>
              </a:gs>
            </a:gsLst>
            <a:path path="circle">
              <a:fillToRect l="100000" t="100000"/>
            </a:path>
            <a:tileRect r="-100000" b="-100000"/>
          </a:gra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859445" fontAlgn="base">
              <a:spcBef>
                <a:spcPct val="0"/>
              </a:spcBef>
              <a:spcAft>
                <a:spcPct val="0"/>
              </a:spcAft>
              <a:buNone/>
              <a:defRPr/>
            </a:pPr>
            <a:r>
              <a:rPr lang="en-GB" altLang="en-US" sz="3008" dirty="0">
                <a:solidFill>
                  <a:srgbClr val="000000"/>
                </a:solidFill>
                <a:effectLst>
                  <a:outerShdw blurRad="38100" dist="38100" dir="2700000" algn="tl">
                    <a:srgbClr val="000000">
                      <a:alpha val="43137"/>
                    </a:srgbClr>
                  </a:outerShdw>
                </a:effectLst>
                <a:latin typeface="Comic Sans MS" panose="030F0702030302020204" pitchFamily="66" charset="0"/>
              </a:rPr>
              <a:t>What is consent and why is it so important we learn about it?</a:t>
            </a:r>
            <a:endParaRPr lang="en-GB" altLang="en-US" sz="3008" dirty="0">
              <a:solidFill>
                <a:srgbClr val="000000"/>
              </a:solidFill>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943BC2DC-6699-4AEE-A22A-FAB608B5F03A}"/>
              </a:ext>
            </a:extLst>
          </p:cNvPr>
          <p:cNvSpPr>
            <a:spLocks noChangeArrowheads="1"/>
          </p:cNvSpPr>
          <p:nvPr/>
        </p:nvSpPr>
        <p:spPr bwMode="auto">
          <a:xfrm>
            <a:off x="2778913" y="79085"/>
            <a:ext cx="6701322" cy="6320000"/>
          </a:xfrm>
          <a:prstGeom prst="rect">
            <a:avLst/>
          </a:prstGeom>
          <a:solidFill>
            <a:schemeClr val="bg1"/>
          </a:solidFill>
          <a:ln>
            <a:solidFill>
              <a:schemeClr val="tx1"/>
            </a:solid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defRPr/>
            </a:pPr>
            <a:endParaRPr lang="en-GB" altLang="en-US" sz="1880" dirty="0">
              <a:solidFill>
                <a:srgbClr val="000000"/>
              </a:solidFill>
              <a:hlinkClick r:id="" action="ppaction://noaction"/>
            </a:endParaRPr>
          </a:p>
          <a:p>
            <a:pPr defTabSz="859445" fontAlgn="base">
              <a:spcBef>
                <a:spcPct val="0"/>
              </a:spcBef>
              <a:spcAft>
                <a:spcPct val="0"/>
              </a:spcAft>
              <a:buNone/>
              <a:defRPr/>
            </a:pPr>
            <a:r>
              <a:rPr lang="en-GB" altLang="en-US" sz="1880" dirty="0">
                <a:solidFill>
                  <a:srgbClr val="000000"/>
                </a:solidFill>
                <a:hlinkClick r:id="" action="ppaction://noaction"/>
              </a:rPr>
              <a:t>https://www.youtube.com/watch?v=u7Nii5w2FaI</a:t>
            </a:r>
            <a:endParaRPr lang="en-GB" altLang="en-US" sz="1692" dirty="0">
              <a:solidFill>
                <a:srgbClr val="000000"/>
              </a:solidFill>
            </a:endParaRPr>
          </a:p>
          <a:p>
            <a:pPr defTabSz="859445" fontAlgn="base">
              <a:spcBef>
                <a:spcPct val="0"/>
              </a:spcBef>
              <a:spcAft>
                <a:spcPct val="0"/>
              </a:spcAft>
              <a:buNone/>
              <a:defRPr/>
            </a:pPr>
            <a:endParaRPr lang="en-GB" altLang="en-US" sz="987" b="1" dirty="0">
              <a:solidFill>
                <a:srgbClr val="000000"/>
              </a:solidFill>
              <a:latin typeface="Comic Sans MS" panose="030F0702030302020204" pitchFamily="66" charset="0"/>
            </a:endParaRPr>
          </a:p>
          <a:p>
            <a:pPr defTabSz="859445" fontAlgn="base">
              <a:spcBef>
                <a:spcPct val="0"/>
              </a:spcBef>
              <a:spcAft>
                <a:spcPct val="0"/>
              </a:spcAft>
              <a:buNone/>
              <a:defRPr/>
            </a:pPr>
            <a:r>
              <a:rPr lang="en-GB" altLang="en-US" sz="1880" b="1" dirty="0">
                <a:solidFill>
                  <a:srgbClr val="000000"/>
                </a:solidFill>
                <a:latin typeface="Comic Sans MS" panose="030F0702030302020204" pitchFamily="66" charset="0"/>
              </a:rPr>
              <a:t>Watch the clip carefully and then complete the table</a:t>
            </a:r>
            <a:r>
              <a:rPr lang="en-GB" altLang="en-US" sz="1880" b="1" dirty="0">
                <a:solidFill>
                  <a:srgbClr val="000000"/>
                </a:solidFill>
              </a:rPr>
              <a:t>:</a:t>
            </a: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000000"/>
              </a:solidFill>
            </a:endParaRPr>
          </a:p>
          <a:p>
            <a:pPr defTabSz="859445" fontAlgn="base">
              <a:spcBef>
                <a:spcPct val="0"/>
              </a:spcBef>
              <a:spcAft>
                <a:spcPct val="0"/>
              </a:spcAft>
              <a:buNone/>
              <a:defRPr/>
            </a:pPr>
            <a:endParaRPr lang="en-GB" altLang="en-US" sz="1692" dirty="0">
              <a:solidFill>
                <a:srgbClr val="FF0000"/>
              </a:solidFill>
            </a:endParaRPr>
          </a:p>
          <a:p>
            <a:pPr defTabSz="859445" fontAlgn="base">
              <a:spcBef>
                <a:spcPct val="0"/>
              </a:spcBef>
              <a:spcAft>
                <a:spcPct val="0"/>
              </a:spcAft>
              <a:buNone/>
              <a:defRPr/>
            </a:pPr>
            <a:endParaRPr lang="en-GB" altLang="en-US" sz="1692" dirty="0">
              <a:solidFill>
                <a:srgbClr val="FF0000"/>
              </a:solidFill>
              <a:latin typeface="Comic Sans MS" panose="030F0702030302020204" pitchFamily="66" charset="0"/>
            </a:endParaRPr>
          </a:p>
          <a:p>
            <a:pPr defTabSz="859445" fontAlgn="base">
              <a:spcBef>
                <a:spcPct val="0"/>
              </a:spcBef>
              <a:spcAft>
                <a:spcPct val="0"/>
              </a:spcAft>
              <a:buNone/>
              <a:defRPr/>
            </a:pPr>
            <a:r>
              <a:rPr lang="en-GB" altLang="en-US" sz="1692" dirty="0">
                <a:solidFill>
                  <a:srgbClr val="FF0000"/>
                </a:solidFill>
                <a:latin typeface="Comic Sans MS" panose="030F0702030302020204" pitchFamily="66" charset="0"/>
              </a:rPr>
              <a:t>What is the clip trying to say?</a:t>
            </a:r>
          </a:p>
          <a:p>
            <a:pPr defTabSz="859445" fontAlgn="base">
              <a:spcBef>
                <a:spcPct val="0"/>
              </a:spcBef>
              <a:spcAft>
                <a:spcPct val="0"/>
              </a:spcAft>
              <a:buNone/>
              <a:defRPr/>
            </a:pPr>
            <a:r>
              <a:rPr lang="en-GB" altLang="en-US" sz="1692" dirty="0">
                <a:solidFill>
                  <a:srgbClr val="CC6600"/>
                </a:solidFill>
                <a:latin typeface="Comic Sans MS" panose="030F0702030302020204" pitchFamily="66" charset="0"/>
              </a:rPr>
              <a:t>Is this point easy to understand?</a:t>
            </a:r>
          </a:p>
          <a:p>
            <a:pPr defTabSz="859445" fontAlgn="base">
              <a:spcBef>
                <a:spcPct val="0"/>
              </a:spcBef>
              <a:spcAft>
                <a:spcPct val="0"/>
              </a:spcAft>
              <a:buNone/>
              <a:defRPr/>
            </a:pPr>
            <a:endParaRPr lang="en-GB" altLang="en-US" sz="1692" dirty="0">
              <a:solidFill>
                <a:srgbClr val="CC6600"/>
              </a:solidFill>
              <a:latin typeface="Comic Sans MS" panose="030F0702030302020204" pitchFamily="66" charset="0"/>
            </a:endParaRPr>
          </a:p>
          <a:p>
            <a:pPr defTabSz="859445" fontAlgn="base">
              <a:spcBef>
                <a:spcPct val="0"/>
              </a:spcBef>
              <a:spcAft>
                <a:spcPct val="0"/>
              </a:spcAft>
              <a:buNone/>
              <a:defRPr/>
            </a:pPr>
            <a:r>
              <a:rPr lang="en-GB" altLang="en-US" sz="1692" dirty="0">
                <a:solidFill>
                  <a:srgbClr val="00B050"/>
                </a:solidFill>
                <a:latin typeface="Comic Sans MS" panose="030F0702030302020204" pitchFamily="66" charset="0"/>
              </a:rPr>
              <a:t>Are there ever any cases where you should make an unconscious person drink tea, or a conscious person drink it against their will? What could potentially happen if you did?</a:t>
            </a:r>
          </a:p>
          <a:p>
            <a:pPr defTabSz="859445" fontAlgn="base">
              <a:spcBef>
                <a:spcPct val="0"/>
              </a:spcBef>
              <a:spcAft>
                <a:spcPct val="0"/>
              </a:spcAft>
              <a:buNone/>
              <a:defRPr/>
            </a:pPr>
            <a:endParaRPr lang="en-GB" altLang="en-US" sz="1692" dirty="0">
              <a:solidFill>
                <a:srgbClr val="000000"/>
              </a:solidFill>
              <a:latin typeface="Comic Sans MS" panose="030F0702030302020204" pitchFamily="66" charset="0"/>
            </a:endParaRPr>
          </a:p>
          <a:p>
            <a:pPr defTabSz="859445" fontAlgn="base">
              <a:spcBef>
                <a:spcPct val="0"/>
              </a:spcBef>
              <a:spcAft>
                <a:spcPct val="0"/>
              </a:spcAft>
              <a:buNone/>
              <a:defRPr/>
            </a:pPr>
            <a:r>
              <a:rPr lang="en-GB" altLang="en-US" sz="1692" dirty="0">
                <a:solidFill>
                  <a:srgbClr val="000000"/>
                </a:solidFill>
                <a:latin typeface="Comic Sans MS" panose="030F0702030302020204" pitchFamily="66" charset="0"/>
              </a:rPr>
              <a:t>We’re now going to look at some serious real life instances where people need to be very aware of the concept of consent.</a:t>
            </a:r>
          </a:p>
        </p:txBody>
      </p:sp>
      <p:graphicFrame>
        <p:nvGraphicFramePr>
          <p:cNvPr id="6" name="Table 5">
            <a:extLst>
              <a:ext uri="{FF2B5EF4-FFF2-40B4-BE49-F238E27FC236}">
                <a16:creationId xmlns:a16="http://schemas.microsoft.com/office/drawing/2014/main" id="{51DC050B-492A-4D4B-BF6B-DD5A200D7092}"/>
              </a:ext>
            </a:extLst>
          </p:cNvPr>
          <p:cNvGraphicFramePr>
            <a:graphicFrameLocks noGrp="1"/>
          </p:cNvGraphicFramePr>
          <p:nvPr/>
        </p:nvGraphicFramePr>
        <p:xfrm>
          <a:off x="2752054" y="1331013"/>
          <a:ext cx="6795330" cy="2300920"/>
        </p:xfrm>
        <a:graphic>
          <a:graphicData uri="http://schemas.openxmlformats.org/drawingml/2006/table">
            <a:tbl>
              <a:tblPr firstRow="1" bandRow="1">
                <a:tableStyleId>{5C22544A-7EE6-4342-B048-85BDC9FD1C3A}</a:tableStyleId>
              </a:tblPr>
              <a:tblGrid>
                <a:gridCol w="3397665">
                  <a:extLst>
                    <a:ext uri="{9D8B030D-6E8A-4147-A177-3AD203B41FA5}">
                      <a16:colId xmlns:a16="http://schemas.microsoft.com/office/drawing/2014/main" val="20000"/>
                    </a:ext>
                  </a:extLst>
                </a:gridCol>
                <a:gridCol w="3397665">
                  <a:extLst>
                    <a:ext uri="{9D8B030D-6E8A-4147-A177-3AD203B41FA5}">
                      <a16:colId xmlns:a16="http://schemas.microsoft.com/office/drawing/2014/main" val="20001"/>
                    </a:ext>
                  </a:extLst>
                </a:gridCol>
              </a:tblGrid>
              <a:tr h="575230">
                <a:tc>
                  <a:txBody>
                    <a:bodyPr/>
                    <a:lstStyle/>
                    <a:p>
                      <a:r>
                        <a:rPr lang="en-GB" sz="1700" b="0" dirty="0">
                          <a:solidFill>
                            <a:srgbClr val="00B050"/>
                          </a:solidFill>
                          <a:effectLst>
                            <a:outerShdw blurRad="38100" dist="38100" dir="2700000" algn="tl">
                              <a:srgbClr val="000000">
                                <a:alpha val="43137"/>
                              </a:srgbClr>
                            </a:outerShdw>
                          </a:effectLst>
                          <a:latin typeface="Comic Sans MS" panose="030F0702030302020204" pitchFamily="66" charset="0"/>
                        </a:rPr>
                        <a:t>Times people</a:t>
                      </a:r>
                      <a:r>
                        <a:rPr lang="en-GB" sz="1700" b="0" baseline="0" dirty="0">
                          <a:solidFill>
                            <a:srgbClr val="00B050"/>
                          </a:solidFill>
                          <a:effectLst>
                            <a:outerShdw blurRad="38100" dist="38100" dir="2700000" algn="tl">
                              <a:srgbClr val="000000">
                                <a:alpha val="43137"/>
                              </a:srgbClr>
                            </a:outerShdw>
                          </a:effectLst>
                          <a:latin typeface="Comic Sans MS" panose="030F0702030302020204" pitchFamily="66" charset="0"/>
                        </a:rPr>
                        <a:t> will drink tea.</a:t>
                      </a:r>
                      <a:endParaRPr lang="en-GB" sz="1700" b="0" dirty="0">
                        <a:solidFill>
                          <a:srgbClr val="00B050"/>
                        </a:solidFill>
                        <a:effectLst>
                          <a:outerShdw blurRad="38100" dist="38100" dir="2700000" algn="tl">
                            <a:srgbClr val="000000">
                              <a:alpha val="43137"/>
                            </a:srgbClr>
                          </a:outerShdw>
                        </a:effectLst>
                        <a:latin typeface="Comic Sans MS" panose="030F0702030302020204" pitchFamily="66" charset="0"/>
                      </a:endParaRPr>
                    </a:p>
                  </a:txBody>
                  <a:tcPr marL="85966" marR="85966" marT="42969" marB="42969"/>
                </a:tc>
                <a:tc>
                  <a:txBody>
                    <a:bodyPr/>
                    <a:lstStyle/>
                    <a:p>
                      <a:r>
                        <a:rPr lang="en-GB" sz="1700" dirty="0">
                          <a:solidFill>
                            <a:srgbClr val="FF0000"/>
                          </a:solidFill>
                          <a:latin typeface="Comic Sans MS" panose="030F0702030302020204" pitchFamily="66" charset="0"/>
                        </a:rPr>
                        <a:t>Times people won’t drink tea.</a:t>
                      </a:r>
                    </a:p>
                  </a:txBody>
                  <a:tcPr marL="85966" marR="85966" marT="42969" marB="42969"/>
                </a:tc>
                <a:extLst>
                  <a:ext uri="{0D108BD9-81ED-4DB2-BD59-A6C34878D82A}">
                    <a16:rowId xmlns:a16="http://schemas.microsoft.com/office/drawing/2014/main" val="10000"/>
                  </a:ext>
                </a:extLst>
              </a:tr>
              <a:tr h="575230">
                <a:tc>
                  <a:txBody>
                    <a:bodyPr/>
                    <a:lstStyle/>
                    <a:p>
                      <a:endParaRPr lang="en-GB" sz="1700" dirty="0"/>
                    </a:p>
                  </a:txBody>
                  <a:tcPr marL="85966" marR="85966" marT="42969" marB="42969"/>
                </a:tc>
                <a:tc>
                  <a:txBody>
                    <a:bodyPr/>
                    <a:lstStyle/>
                    <a:p>
                      <a:endParaRPr lang="en-GB" sz="1700" dirty="0"/>
                    </a:p>
                  </a:txBody>
                  <a:tcPr marL="85966" marR="85966" marT="42969" marB="42969"/>
                </a:tc>
                <a:extLst>
                  <a:ext uri="{0D108BD9-81ED-4DB2-BD59-A6C34878D82A}">
                    <a16:rowId xmlns:a16="http://schemas.microsoft.com/office/drawing/2014/main" val="10001"/>
                  </a:ext>
                </a:extLst>
              </a:tr>
              <a:tr h="575230">
                <a:tc>
                  <a:txBody>
                    <a:bodyPr/>
                    <a:lstStyle/>
                    <a:p>
                      <a:endParaRPr lang="en-GB" sz="1700"/>
                    </a:p>
                  </a:txBody>
                  <a:tcPr marL="85966" marR="85966" marT="42969" marB="42969"/>
                </a:tc>
                <a:tc>
                  <a:txBody>
                    <a:bodyPr/>
                    <a:lstStyle/>
                    <a:p>
                      <a:endParaRPr lang="en-GB" sz="1700" dirty="0"/>
                    </a:p>
                  </a:txBody>
                  <a:tcPr marL="85966" marR="85966" marT="42969" marB="42969"/>
                </a:tc>
                <a:extLst>
                  <a:ext uri="{0D108BD9-81ED-4DB2-BD59-A6C34878D82A}">
                    <a16:rowId xmlns:a16="http://schemas.microsoft.com/office/drawing/2014/main" val="10002"/>
                  </a:ext>
                </a:extLst>
              </a:tr>
              <a:tr h="575230">
                <a:tc>
                  <a:txBody>
                    <a:bodyPr/>
                    <a:lstStyle/>
                    <a:p>
                      <a:endParaRPr lang="en-GB" sz="1700" dirty="0"/>
                    </a:p>
                  </a:txBody>
                  <a:tcPr marL="85966" marR="85966" marT="42969" marB="42969"/>
                </a:tc>
                <a:tc>
                  <a:txBody>
                    <a:bodyPr/>
                    <a:lstStyle/>
                    <a:p>
                      <a:endParaRPr lang="en-GB" sz="1700" dirty="0"/>
                    </a:p>
                  </a:txBody>
                  <a:tcPr marL="85966" marR="85966" marT="42969" marB="42969"/>
                </a:tc>
                <a:extLst>
                  <a:ext uri="{0D108BD9-81ED-4DB2-BD59-A6C34878D82A}">
                    <a16:rowId xmlns:a16="http://schemas.microsoft.com/office/drawing/2014/main" val="10003"/>
                  </a:ext>
                </a:extLst>
              </a:tr>
            </a:tbl>
          </a:graphicData>
        </a:graphic>
      </p:graphicFrame>
      <p:pic>
        <p:nvPicPr>
          <p:cNvPr id="4116" name="Picture 11">
            <a:extLst>
              <a:ext uri="{FF2B5EF4-FFF2-40B4-BE49-F238E27FC236}">
                <a16:creationId xmlns:a16="http://schemas.microsoft.com/office/drawing/2014/main" id="{AAC7510A-A9A1-4217-98AA-2B3B1E688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6462" y="3011194"/>
            <a:ext cx="1666750" cy="141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0D49939A-56C7-4DCB-B691-1FBE3C5FCA4A}"/>
              </a:ext>
            </a:extLst>
          </p:cNvPr>
          <p:cNvSpPr txBox="1"/>
          <p:nvPr/>
        </p:nvSpPr>
        <p:spPr>
          <a:xfrm>
            <a:off x="2699348" y="1"/>
            <a:ext cx="1894916" cy="439479"/>
          </a:xfrm>
          <a:prstGeom prst="rect">
            <a:avLst/>
          </a:prstGeom>
          <a:noFill/>
        </p:spPr>
        <p:txBody>
          <a:bodyPr>
            <a:spAutoFit/>
          </a:bodyPr>
          <a:lstStyle/>
          <a:p>
            <a:pPr defTabSz="859445" eaLnBrk="0" fontAlgn="base" hangingPunct="0">
              <a:spcBef>
                <a:spcPct val="0"/>
              </a:spcBef>
              <a:spcAft>
                <a:spcPct val="0"/>
              </a:spcAft>
              <a:defRPr/>
            </a:pPr>
            <a:r>
              <a:rPr lang="en-GB" sz="2256" b="1" dirty="0">
                <a:solidFill>
                  <a:srgbClr val="000000"/>
                </a:solidFill>
                <a:highlight>
                  <a:srgbClr val="FFFF00"/>
                </a:highlight>
                <a:latin typeface="Comic Sans MS" panose="030F0702030302020204" pitchFamily="66" charset="0"/>
                <a:cs typeface="Arial" panose="020B0604020202020204" pitchFamily="34" charset="0"/>
              </a:rPr>
              <a:t>Task One</a:t>
            </a:r>
            <a:r>
              <a:rPr lang="en-GB" sz="1692" dirty="0">
                <a:solidFill>
                  <a:srgbClr val="000000"/>
                </a:solidFill>
                <a:highlight>
                  <a:srgbClr val="FFFF00"/>
                </a:highlight>
                <a:latin typeface="Arial" panose="020B0604020202020204" pitchFamily="34" charset="0"/>
                <a:cs typeface="Arial" panose="020B0604020202020204"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Screen Clipping">
            <a:extLst>
              <a:ext uri="{FF2B5EF4-FFF2-40B4-BE49-F238E27FC236}">
                <a16:creationId xmlns:a16="http://schemas.microsoft.com/office/drawing/2014/main" id="{4307DD74-5F10-47BF-8C74-B61A055649EB}"/>
              </a:ext>
            </a:extLst>
          </p:cNvPr>
          <p:cNvPicPr>
            <a:picLocks noChangeAspect="1"/>
          </p:cNvPicPr>
          <p:nvPr/>
        </p:nvPicPr>
        <p:blipFill>
          <a:blip r:embed="rId3">
            <a:extLst>
              <a:ext uri="{28A0092B-C50C-407E-A947-70E740481C1C}">
                <a14:useLocalDpi xmlns:a14="http://schemas.microsoft.com/office/drawing/2010/main" val="0"/>
              </a:ext>
            </a:extLst>
          </a:blip>
          <a:srcRect l="3220" t="4463" r="3026" b="10445"/>
          <a:stretch>
            <a:fillRect/>
          </a:stretch>
        </p:blipFill>
        <p:spPr bwMode="auto">
          <a:xfrm>
            <a:off x="2774437" y="2548622"/>
            <a:ext cx="6664018" cy="412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FB7C8F2F-2814-4A47-B19D-597DB05137F5}"/>
              </a:ext>
            </a:extLst>
          </p:cNvPr>
          <p:cNvSpPr>
            <a:spLocks noChangeArrowheads="1"/>
          </p:cNvSpPr>
          <p:nvPr/>
        </p:nvSpPr>
        <p:spPr bwMode="auto">
          <a:xfrm>
            <a:off x="2774436" y="925143"/>
            <a:ext cx="6643128" cy="1394292"/>
          </a:xfrm>
          <a:prstGeom prst="rect">
            <a:avLst/>
          </a:prstGeom>
          <a:gradFill flip="none" rotWithShape="1">
            <a:gsLst>
              <a:gs pos="0">
                <a:srgbClr val="FFFFCC"/>
              </a:gs>
              <a:gs pos="100000">
                <a:schemeClr val="bg1">
                  <a:shade val="100000"/>
                  <a:satMod val="115000"/>
                </a:schemeClr>
              </a:gs>
            </a:gsLst>
            <a:lin ang="5400000" scaled="1"/>
            <a:tileRect/>
          </a:gra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defRPr/>
            </a:pPr>
            <a:r>
              <a:rPr lang="en-GB" altLang="en-US" sz="1692" dirty="0">
                <a:solidFill>
                  <a:srgbClr val="000000"/>
                </a:solidFill>
                <a:latin typeface="Comic Sans MS" panose="030F0702030302020204" pitchFamily="66" charset="0"/>
              </a:rPr>
              <a:t>Your teacher will now give you a real life</a:t>
            </a:r>
          </a:p>
          <a:p>
            <a:pPr defTabSz="859445" fontAlgn="base">
              <a:spcBef>
                <a:spcPct val="0"/>
              </a:spcBef>
              <a:spcAft>
                <a:spcPct val="0"/>
              </a:spcAft>
              <a:buNone/>
              <a:defRPr/>
            </a:pPr>
            <a:r>
              <a:rPr lang="en-GB" altLang="en-US" sz="1692" dirty="0">
                <a:solidFill>
                  <a:srgbClr val="000000"/>
                </a:solidFill>
                <a:latin typeface="Comic Sans MS" panose="030F0702030302020204" pitchFamily="66" charset="0"/>
              </a:rPr>
              <a:t> situations sheet according to your challenge level. </a:t>
            </a:r>
          </a:p>
          <a:p>
            <a:pPr defTabSz="859445" fontAlgn="base">
              <a:spcBef>
                <a:spcPct val="0"/>
              </a:spcBef>
              <a:spcAft>
                <a:spcPct val="0"/>
              </a:spcAft>
              <a:buNone/>
              <a:defRPr/>
            </a:pPr>
            <a:endParaRPr lang="en-GB" altLang="en-US" sz="1692" dirty="0">
              <a:solidFill>
                <a:srgbClr val="000000"/>
              </a:solidFill>
              <a:latin typeface="Comic Sans MS" panose="030F0702030302020204" pitchFamily="66" charset="0"/>
            </a:endParaRPr>
          </a:p>
          <a:p>
            <a:pPr defTabSz="859445" fontAlgn="base">
              <a:spcBef>
                <a:spcPct val="0"/>
              </a:spcBef>
              <a:spcAft>
                <a:spcPct val="0"/>
              </a:spcAft>
              <a:buNone/>
              <a:defRPr/>
            </a:pPr>
            <a:r>
              <a:rPr lang="en-GB" altLang="en-US" sz="1692" b="1" dirty="0">
                <a:solidFill>
                  <a:srgbClr val="7030A0"/>
                </a:solidFill>
                <a:latin typeface="Comic Sans MS" panose="030F0702030302020204" pitchFamily="66" charset="0"/>
              </a:rPr>
              <a:t>Discuss the situations carefully with your partner and be prepared to feedback to the class with your ideas.</a:t>
            </a:r>
          </a:p>
        </p:txBody>
      </p:sp>
      <p:sp>
        <p:nvSpPr>
          <p:cNvPr id="2" name="Arrow: Down 1">
            <a:extLst>
              <a:ext uri="{FF2B5EF4-FFF2-40B4-BE49-F238E27FC236}">
                <a16:creationId xmlns:a16="http://schemas.microsoft.com/office/drawing/2014/main" id="{5FB892E5-A910-468E-B821-180BF8A9E05C}"/>
              </a:ext>
            </a:extLst>
          </p:cNvPr>
          <p:cNvSpPr/>
          <p:nvPr/>
        </p:nvSpPr>
        <p:spPr>
          <a:xfrm>
            <a:off x="8671481" y="2209900"/>
            <a:ext cx="541657" cy="12176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9445" fontAlgn="base">
              <a:spcBef>
                <a:spcPct val="0"/>
              </a:spcBef>
              <a:spcAft>
                <a:spcPct val="0"/>
              </a:spcAft>
              <a:defRPr/>
            </a:pPr>
            <a:endParaRPr lang="en-GB" sz="1692">
              <a:solidFill>
                <a:srgbClr val="FFFFFF"/>
              </a:solidFill>
              <a:latin typeface="Arial"/>
              <a:cs typeface="Arial"/>
            </a:endParaRPr>
          </a:p>
        </p:txBody>
      </p:sp>
      <p:sp>
        <p:nvSpPr>
          <p:cNvPr id="5" name="TextBox 4">
            <a:extLst>
              <a:ext uri="{FF2B5EF4-FFF2-40B4-BE49-F238E27FC236}">
                <a16:creationId xmlns:a16="http://schemas.microsoft.com/office/drawing/2014/main" id="{C8DFB226-1F5D-4D7B-A4E1-0EE07DEE1CF8}"/>
              </a:ext>
            </a:extLst>
          </p:cNvPr>
          <p:cNvSpPr txBox="1"/>
          <p:nvPr/>
        </p:nvSpPr>
        <p:spPr>
          <a:xfrm>
            <a:off x="2756056" y="372600"/>
            <a:ext cx="1894916" cy="439479"/>
          </a:xfrm>
          <a:prstGeom prst="rect">
            <a:avLst/>
          </a:prstGeom>
          <a:noFill/>
        </p:spPr>
        <p:txBody>
          <a:bodyPr>
            <a:spAutoFit/>
          </a:bodyPr>
          <a:lstStyle/>
          <a:p>
            <a:pPr defTabSz="859445" eaLnBrk="0" fontAlgn="base" hangingPunct="0">
              <a:spcBef>
                <a:spcPct val="0"/>
              </a:spcBef>
              <a:spcAft>
                <a:spcPct val="0"/>
              </a:spcAft>
              <a:defRPr/>
            </a:pPr>
            <a:r>
              <a:rPr lang="en-GB" sz="2256" b="1" dirty="0">
                <a:solidFill>
                  <a:srgbClr val="000000"/>
                </a:solidFill>
                <a:highlight>
                  <a:srgbClr val="FFFF00"/>
                </a:highlight>
                <a:latin typeface="Comic Sans MS" panose="030F0702030302020204" pitchFamily="66" charset="0"/>
                <a:cs typeface="Arial" panose="020B0604020202020204" pitchFamily="34" charset="0"/>
              </a:rPr>
              <a:t>Task Two</a:t>
            </a:r>
            <a:r>
              <a:rPr lang="en-GB" sz="1692" dirty="0">
                <a:solidFill>
                  <a:srgbClr val="000000"/>
                </a:solidFill>
                <a:highlight>
                  <a:srgbClr val="FFFF00"/>
                </a:highlight>
                <a:latin typeface="Arial" panose="020B0604020202020204" pitchFamily="34" charset="0"/>
                <a:cs typeface="Arial" panose="020B0604020202020204" pitchFamily="34" charset="0"/>
              </a:rPr>
              <a:t>:</a:t>
            </a:r>
          </a:p>
        </p:txBody>
      </p:sp>
      <p:pic>
        <p:nvPicPr>
          <p:cNvPr id="5126" name="Picture 5">
            <a:extLst>
              <a:ext uri="{FF2B5EF4-FFF2-40B4-BE49-F238E27FC236}">
                <a16:creationId xmlns:a16="http://schemas.microsoft.com/office/drawing/2014/main" id="{281EE805-9787-4C9D-8A39-94BD96372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740946">
            <a:off x="7443427" y="-201443"/>
            <a:ext cx="1707039" cy="200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7723C3BC-5E93-40FF-B85C-FAF26996B0C3}"/>
              </a:ext>
            </a:extLst>
          </p:cNvPr>
          <p:cNvSpPr txBox="1">
            <a:spLocks noChangeArrowheads="1"/>
          </p:cNvSpPr>
          <p:nvPr/>
        </p:nvSpPr>
        <p:spPr bwMode="auto">
          <a:xfrm>
            <a:off x="2867471" y="41983"/>
            <a:ext cx="4560063" cy="49738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defRPr/>
            </a:pPr>
            <a:r>
              <a:rPr lang="en-GB" altLang="en-US" sz="2632" b="1" u="sng" dirty="0">
                <a:solidFill>
                  <a:srgbClr val="000000"/>
                </a:solidFill>
                <a:highlight>
                  <a:srgbClr val="FFFF00"/>
                </a:highlight>
                <a:latin typeface="Comic Sans MS" panose="030F0702030302020204" pitchFamily="66" charset="0"/>
              </a:rPr>
              <a:t>Plenary</a:t>
            </a:r>
            <a:r>
              <a:rPr lang="en-GB" altLang="en-US" sz="2632" b="1" u="sng" dirty="0">
                <a:solidFill>
                  <a:srgbClr val="000000"/>
                </a:solidFill>
                <a:latin typeface="Comic Sans MS" panose="030F0702030302020204" pitchFamily="66" charset="0"/>
              </a:rPr>
              <a:t> – Exactly Ten</a:t>
            </a:r>
            <a:endParaRPr lang="en-GB" altLang="en-US" sz="2632" dirty="0">
              <a:solidFill>
                <a:srgbClr val="000000"/>
              </a:solidFill>
            </a:endParaRPr>
          </a:p>
        </p:txBody>
      </p:sp>
      <p:sp>
        <p:nvSpPr>
          <p:cNvPr id="8195" name="Text Box 3">
            <a:extLst>
              <a:ext uri="{FF2B5EF4-FFF2-40B4-BE49-F238E27FC236}">
                <a16:creationId xmlns:a16="http://schemas.microsoft.com/office/drawing/2014/main" id="{291649DE-B6D1-40FF-B323-0353434E7055}"/>
              </a:ext>
            </a:extLst>
          </p:cNvPr>
          <p:cNvSpPr txBox="1">
            <a:spLocks noChangeArrowheads="1"/>
          </p:cNvSpPr>
          <p:nvPr/>
        </p:nvSpPr>
        <p:spPr bwMode="auto">
          <a:xfrm>
            <a:off x="2866951" y="590899"/>
            <a:ext cx="6546138" cy="1177245"/>
          </a:xfrm>
          <a:prstGeom prst="rect">
            <a:avLst/>
          </a:prstGeom>
          <a:gradFill flip="none" rotWithShape="1">
            <a:gsLst>
              <a:gs pos="0">
                <a:srgbClr val="FFFFCC"/>
              </a:gs>
              <a:gs pos="100000">
                <a:schemeClr val="bg1">
                  <a:shade val="100000"/>
                  <a:satMod val="115000"/>
                </a:schemeClr>
              </a:gs>
            </a:gsLst>
            <a:lin ang="2700000" scaled="1"/>
            <a:tileRect/>
          </a:gra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defRPr/>
            </a:pPr>
            <a:r>
              <a:rPr lang="en-GB" altLang="en-US" sz="2350">
                <a:solidFill>
                  <a:srgbClr val="000000"/>
                </a:solidFill>
                <a:latin typeface="Comic Sans MS" panose="030F0702030302020204" pitchFamily="66" charset="0"/>
              </a:rPr>
              <a:t>Summarise in </a:t>
            </a:r>
            <a:r>
              <a:rPr lang="en-GB" altLang="en-US" sz="2350">
                <a:solidFill>
                  <a:srgbClr val="FF0000"/>
                </a:solidFill>
                <a:latin typeface="Comic Sans MS" panose="030F0702030302020204" pitchFamily="66" charset="0"/>
              </a:rPr>
              <a:t>EXACTLY 10 </a:t>
            </a:r>
            <a:r>
              <a:rPr lang="en-GB" altLang="en-US" sz="2350">
                <a:solidFill>
                  <a:srgbClr val="000000"/>
                </a:solidFill>
                <a:latin typeface="Comic Sans MS" panose="030F0702030302020204" pitchFamily="66" charset="0"/>
              </a:rPr>
              <a:t>words what the most important thing is about consent that everyone should know……</a:t>
            </a:r>
          </a:p>
        </p:txBody>
      </p:sp>
      <p:pic>
        <p:nvPicPr>
          <p:cNvPr id="8196" name="Picture 7">
            <a:extLst>
              <a:ext uri="{FF2B5EF4-FFF2-40B4-BE49-F238E27FC236}">
                <a16:creationId xmlns:a16="http://schemas.microsoft.com/office/drawing/2014/main" id="{0B0E0ABA-87EF-47E2-86E2-3166C2D8B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354"/>
          <a:stretch>
            <a:fillRect/>
          </a:stretch>
        </p:blipFill>
        <p:spPr bwMode="auto">
          <a:xfrm>
            <a:off x="6096000" y="1899529"/>
            <a:ext cx="1989059" cy="185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8">
            <a:extLst>
              <a:ext uri="{FF2B5EF4-FFF2-40B4-BE49-F238E27FC236}">
                <a16:creationId xmlns:a16="http://schemas.microsoft.com/office/drawing/2014/main" id="{3640709F-F707-4B2C-9AE6-16E854972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537"/>
          <a:stretch>
            <a:fillRect/>
          </a:stretch>
        </p:blipFill>
        <p:spPr bwMode="auto">
          <a:xfrm>
            <a:off x="7427013" y="3164888"/>
            <a:ext cx="1395177" cy="106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9">
            <a:extLst>
              <a:ext uri="{FF2B5EF4-FFF2-40B4-BE49-F238E27FC236}">
                <a16:creationId xmlns:a16="http://schemas.microsoft.com/office/drawing/2014/main" id="{C0A63632-FB78-49CB-B3B5-550AD4F42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6951" y="1908483"/>
            <a:ext cx="2463568" cy="16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11">
            <a:extLst>
              <a:ext uri="{FF2B5EF4-FFF2-40B4-BE49-F238E27FC236}">
                <a16:creationId xmlns:a16="http://schemas.microsoft.com/office/drawing/2014/main" id="{763D0231-829E-403E-BFBF-2DC2A48DB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788" y="2560559"/>
            <a:ext cx="1151953" cy="173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5">
            <a:extLst>
              <a:ext uri="{FF2B5EF4-FFF2-40B4-BE49-F238E27FC236}">
                <a16:creationId xmlns:a16="http://schemas.microsoft.com/office/drawing/2014/main" id="{4E8F16B7-2D94-43C8-8E66-F635AC7961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740946">
            <a:off x="7306148" y="1129570"/>
            <a:ext cx="1707039" cy="200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2">
            <a:extLst>
              <a:ext uri="{FF2B5EF4-FFF2-40B4-BE49-F238E27FC236}">
                <a16:creationId xmlns:a16="http://schemas.microsoft.com/office/drawing/2014/main" id="{F497B5E3-F5B8-487E-BDEA-234D96967B16}"/>
              </a:ext>
            </a:extLst>
          </p:cNvPr>
          <p:cNvSpPr txBox="1">
            <a:spLocks noChangeArrowheads="1"/>
          </p:cNvSpPr>
          <p:nvPr/>
        </p:nvSpPr>
        <p:spPr bwMode="auto">
          <a:xfrm>
            <a:off x="2831139" y="4418308"/>
            <a:ext cx="6529723" cy="2218941"/>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59445" fontAlgn="base">
              <a:spcBef>
                <a:spcPct val="0"/>
              </a:spcBef>
              <a:spcAft>
                <a:spcPct val="0"/>
              </a:spcAft>
              <a:buNone/>
            </a:pPr>
            <a:r>
              <a:rPr lang="en-GB" altLang="en-US" sz="1974" b="1" u="sng">
                <a:solidFill>
                  <a:srgbClr val="000000"/>
                </a:solidFill>
                <a:latin typeface="Comic Sans MS" panose="030F0702030302020204" pitchFamily="66" charset="0"/>
              </a:rPr>
              <a:t>Learning Outcomes:</a:t>
            </a:r>
            <a:endParaRPr lang="en-GB" altLang="en-US" sz="1974" u="sng">
              <a:solidFill>
                <a:srgbClr val="FF0000"/>
              </a:solidFill>
              <a:latin typeface="Comic Sans MS" panose="030F0702030302020204" pitchFamily="66" charset="0"/>
            </a:endParaRPr>
          </a:p>
          <a:p>
            <a:pPr defTabSz="859445" fontAlgn="base">
              <a:spcBef>
                <a:spcPct val="0"/>
              </a:spcBef>
              <a:spcAft>
                <a:spcPct val="0"/>
              </a:spcAft>
              <a:buNone/>
            </a:pPr>
            <a:r>
              <a:rPr lang="en-GB" altLang="en-US" sz="1974">
                <a:solidFill>
                  <a:srgbClr val="FF0000"/>
                </a:solidFill>
                <a:latin typeface="Comic Sans MS" panose="030F0702030302020204" pitchFamily="66" charset="0"/>
              </a:rPr>
              <a:t>Correctly identify cases where consent has or has not been given.</a:t>
            </a:r>
            <a:endParaRPr lang="en-GB" altLang="en-US" sz="1974">
              <a:solidFill>
                <a:srgbClr val="000000"/>
              </a:solidFill>
              <a:latin typeface="Comic Sans MS" panose="030F0702030302020204" pitchFamily="66" charset="0"/>
            </a:endParaRPr>
          </a:p>
          <a:p>
            <a:pPr defTabSz="859445" fontAlgn="base">
              <a:spcBef>
                <a:spcPct val="0"/>
              </a:spcBef>
              <a:spcAft>
                <a:spcPct val="0"/>
              </a:spcAft>
              <a:buNone/>
            </a:pPr>
            <a:r>
              <a:rPr lang="en-GB" altLang="en-US" sz="1974">
                <a:solidFill>
                  <a:srgbClr val="CC6600"/>
                </a:solidFill>
                <a:latin typeface="Comic Sans MS" panose="030F0702030302020204" pitchFamily="66" charset="0"/>
              </a:rPr>
              <a:t>Describe the ‘cup of tea’ analogy and how it can be used to explain consent accurately.</a:t>
            </a:r>
            <a:endParaRPr lang="en-GB" altLang="en-US" sz="1974">
              <a:solidFill>
                <a:srgbClr val="000000"/>
              </a:solidFill>
              <a:latin typeface="Comic Sans MS" panose="030F0702030302020204" pitchFamily="66" charset="0"/>
            </a:endParaRPr>
          </a:p>
          <a:p>
            <a:pPr defTabSz="859445" fontAlgn="base">
              <a:spcBef>
                <a:spcPct val="0"/>
              </a:spcBef>
              <a:spcAft>
                <a:spcPct val="0"/>
              </a:spcAft>
              <a:buNone/>
            </a:pPr>
            <a:r>
              <a:rPr lang="en-GB" altLang="en-US" sz="1974">
                <a:solidFill>
                  <a:srgbClr val="00B050"/>
                </a:solidFill>
                <a:latin typeface="Comic Sans MS" panose="030F0702030302020204" pitchFamily="66" charset="0"/>
              </a:rPr>
              <a:t>Explain whether consent has been given in particular situations and how you know this.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nd support - Aspergillosis Patients &amp; Carers Support provided by the NHS  National Aspergillosis Centre, UK">
            <a:extLst>
              <a:ext uri="{FF2B5EF4-FFF2-40B4-BE49-F238E27FC236}">
                <a16:creationId xmlns:a16="http://schemas.microsoft.com/office/drawing/2014/main" id="{5869DF60-1323-4558-B666-5BAE8BBAF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26" y="833120"/>
            <a:ext cx="11357513" cy="474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84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97ED-09C9-47CF-90F7-3E1D99ACC7D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8D5F879-8137-4919-8CD0-C4F2271747C2}"/>
              </a:ext>
            </a:extLst>
          </p:cNvPr>
          <p:cNvSpPr>
            <a:spLocks noGrp="1"/>
          </p:cNvSpPr>
          <p:nvPr>
            <p:ph idx="1"/>
          </p:nvPr>
        </p:nvSpPr>
        <p:spPr/>
        <p:txBody>
          <a:bodyPr/>
          <a:lstStyle/>
          <a:p>
            <a:endParaRPr lang="en-GB"/>
          </a:p>
        </p:txBody>
      </p:sp>
      <p:pic>
        <p:nvPicPr>
          <p:cNvPr id="5" name="Picture 4" descr="Graphical user interface, text&#10;&#10;Description automatically generated">
            <a:extLst>
              <a:ext uri="{FF2B5EF4-FFF2-40B4-BE49-F238E27FC236}">
                <a16:creationId xmlns:a16="http://schemas.microsoft.com/office/drawing/2014/main" id="{F31906B1-EA1A-48CE-B8D0-FC59C36D3C95}"/>
              </a:ext>
            </a:extLst>
          </p:cNvPr>
          <p:cNvPicPr>
            <a:picLocks noChangeAspect="1"/>
          </p:cNvPicPr>
          <p:nvPr/>
        </p:nvPicPr>
        <p:blipFill rotWithShape="1">
          <a:blip r:embed="rId3"/>
          <a:srcRect l="47691" t="19733" r="27612" b="22400"/>
          <a:stretch/>
        </p:blipFill>
        <p:spPr>
          <a:xfrm>
            <a:off x="3200400" y="113854"/>
            <a:ext cx="5010911" cy="6630291"/>
          </a:xfrm>
          <a:prstGeom prst="rect">
            <a:avLst/>
          </a:prstGeom>
        </p:spPr>
      </p:pic>
    </p:spTree>
    <p:extLst>
      <p:ext uri="{BB962C8B-B14F-4D97-AF65-F5344CB8AC3E}">
        <p14:creationId xmlns:p14="http://schemas.microsoft.com/office/powerpoint/2010/main" val="144081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ine out of ten girls report sexual harassment, say Ofsted 5 News_720P HD">
            <a:hlinkClick r:id="" action="ppaction://media"/>
            <a:extLst>
              <a:ext uri="{FF2B5EF4-FFF2-40B4-BE49-F238E27FC236}">
                <a16:creationId xmlns:a16="http://schemas.microsoft.com/office/drawing/2014/main" id="{9D332522-31CB-4C20-895E-57BFE2FD9A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96847"/>
            <a:ext cx="12364454" cy="6954847"/>
          </a:xfrm>
        </p:spPr>
      </p:pic>
    </p:spTree>
    <p:extLst>
      <p:ext uri="{BB962C8B-B14F-4D97-AF65-F5344CB8AC3E}">
        <p14:creationId xmlns:p14="http://schemas.microsoft.com/office/powerpoint/2010/main" val="71862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D5F1-710A-47B7-8858-9A4ED16FF2B7}"/>
              </a:ext>
            </a:extLst>
          </p:cNvPr>
          <p:cNvSpPr>
            <a:spLocks noGrp="1"/>
          </p:cNvSpPr>
          <p:nvPr>
            <p:ph type="title"/>
          </p:nvPr>
        </p:nvSpPr>
        <p:spPr>
          <a:xfrm>
            <a:off x="1349358" y="1007631"/>
            <a:ext cx="10236200" cy="1325563"/>
          </a:xfrm>
        </p:spPr>
        <p:txBody>
          <a:bodyPr/>
          <a:lstStyle/>
          <a:p>
            <a:pPr algn="ctr"/>
            <a:r>
              <a:rPr lang="en-GB" b="1" dirty="0"/>
              <a:t>Part Five: Child on Child Sexual Violence and Sexual Harassment</a:t>
            </a:r>
          </a:p>
        </p:txBody>
      </p:sp>
      <p:sp>
        <p:nvSpPr>
          <p:cNvPr id="3" name="Content Placeholder 2">
            <a:extLst>
              <a:ext uri="{FF2B5EF4-FFF2-40B4-BE49-F238E27FC236}">
                <a16:creationId xmlns:a16="http://schemas.microsoft.com/office/drawing/2014/main" id="{4BB6B208-D2AC-4497-B322-EFD712531183}"/>
              </a:ext>
            </a:extLst>
          </p:cNvPr>
          <p:cNvSpPr>
            <a:spLocks noGrp="1"/>
          </p:cNvSpPr>
          <p:nvPr>
            <p:ph idx="1"/>
          </p:nvPr>
        </p:nvSpPr>
        <p:spPr>
          <a:xfrm>
            <a:off x="1349358" y="2442380"/>
            <a:ext cx="10515600" cy="5032375"/>
          </a:xfrm>
        </p:spPr>
        <p:txBody>
          <a:bodyPr>
            <a:normAutofit/>
          </a:bodyPr>
          <a:lstStyle/>
          <a:p>
            <a:r>
              <a:rPr lang="en-GB" sz="2400" dirty="0"/>
              <a:t>This part of the statutory guidance is about </a:t>
            </a:r>
            <a:r>
              <a:rPr lang="en-GB" sz="2400" b="1" dirty="0"/>
              <a:t>how we as schools should respond to all reports and concerns </a:t>
            </a:r>
            <a:r>
              <a:rPr lang="en-GB" sz="2400" dirty="0"/>
              <a:t>of child on child sexual violence and sexual harassment, including those that have happened outside of the school premises and/or online</a:t>
            </a:r>
          </a:p>
          <a:p>
            <a:endParaRPr lang="en-GB" sz="2400" dirty="0"/>
          </a:p>
          <a:p>
            <a:r>
              <a:rPr lang="en-GB" sz="2400" dirty="0"/>
              <a:t>Sexual violence and sexual harassment </a:t>
            </a:r>
            <a:r>
              <a:rPr lang="en-GB" sz="2400" b="1" dirty="0"/>
              <a:t>can occur between two children of any age and sex</a:t>
            </a:r>
            <a:r>
              <a:rPr lang="en-GB" sz="2400" dirty="0"/>
              <a:t>, from primary through to secondary stage and into colleges</a:t>
            </a:r>
          </a:p>
          <a:p>
            <a:endParaRPr lang="en-GB" sz="2400" dirty="0"/>
          </a:p>
          <a:p>
            <a:r>
              <a:rPr lang="en-GB" sz="2400" dirty="0"/>
              <a:t>It can occur through a group of children sexually assaulting or sexually harassing a </a:t>
            </a:r>
            <a:r>
              <a:rPr lang="en-GB" sz="2400" b="1" dirty="0"/>
              <a:t>single child or group </a:t>
            </a:r>
            <a:r>
              <a:rPr lang="en-GB" sz="2400" dirty="0"/>
              <a:t>of children</a:t>
            </a:r>
          </a:p>
          <a:p>
            <a:pPr marL="0" indent="0">
              <a:buNone/>
            </a:pPr>
            <a:endParaRPr lang="en-GB" dirty="0"/>
          </a:p>
        </p:txBody>
      </p:sp>
      <p:sp>
        <p:nvSpPr>
          <p:cNvPr id="4" name="Rectangle 3">
            <a:extLst>
              <a:ext uri="{FF2B5EF4-FFF2-40B4-BE49-F238E27FC236}">
                <a16:creationId xmlns:a16="http://schemas.microsoft.com/office/drawing/2014/main" id="{9370FD63-B794-46AF-B553-50D152A4E0FE}"/>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41281F6-C6CA-4762-8A87-F67318DA94DF}"/>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86B689-B449-4ECA-BF4E-EDCAAFF2EC11}"/>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C:\Users\sgodden\AppData\Local\Microsoft\Windows\Temporary Internet Files\Content.IE5\B5MX4H9Y\Ofsted-logo-good.png">
            <a:extLst>
              <a:ext uri="{FF2B5EF4-FFF2-40B4-BE49-F238E27FC236}">
                <a16:creationId xmlns:a16="http://schemas.microsoft.com/office/drawing/2014/main" id="{EBBC4862-4ABE-4D4C-9184-20E891B1A9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a:extLst>
              <a:ext uri="{FF2B5EF4-FFF2-40B4-BE49-F238E27FC236}">
                <a16:creationId xmlns:a16="http://schemas.microsoft.com/office/drawing/2014/main" id="{D796E87D-EE16-49A6-97C7-7D5A3E7E55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016" t="11879" r="25601" b="31930"/>
          <a:stretch/>
        </p:blipFill>
        <p:spPr bwMode="auto">
          <a:xfrm>
            <a:off x="-11424" y="5548139"/>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6C593227-D790-4BD1-BC39-ABA3C3A7E33E}"/>
              </a:ext>
            </a:extLst>
          </p:cNvPr>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4B71452-3664-46AB-961B-72E42E59AA98}"/>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085AEE1-87E9-437C-A4B6-15E40DE53287}"/>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610073"/>
                </a:solidFill>
                <a:effectLst/>
                <a:uLnTx/>
                <a:uFillTx/>
                <a:latin typeface="Century Gothic"/>
                <a:ea typeface="+mj-ea"/>
                <a:cs typeface="Century Gothic"/>
              </a:rPr>
              <a:t>PSHE Parent Consultation</a:t>
            </a:r>
          </a:p>
        </p:txBody>
      </p:sp>
    </p:spTree>
    <p:extLst>
      <p:ext uri="{BB962C8B-B14F-4D97-AF65-F5344CB8AC3E}">
        <p14:creationId xmlns:p14="http://schemas.microsoft.com/office/powerpoint/2010/main" val="3837191059"/>
      </p:ext>
    </p:extLst>
  </p:cSld>
  <p:clrMapOvr>
    <a:masterClrMapping/>
  </p:clrMapOvr>
  <mc:AlternateContent xmlns:mc="http://schemas.openxmlformats.org/markup-compatibility/2006" xmlns:p14="http://schemas.microsoft.com/office/powerpoint/2010/main">
    <mc:Choice Requires="p14">
      <p:transition spd="slow" p14:dur="1750" advTm="25000"/>
    </mc:Choice>
    <mc:Fallback xmlns="">
      <p:transition spd="slow"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B6B208-D2AC-4497-B322-EFD712531183}"/>
              </a:ext>
            </a:extLst>
          </p:cNvPr>
          <p:cNvSpPr>
            <a:spLocks noGrp="1"/>
          </p:cNvSpPr>
          <p:nvPr>
            <p:ph idx="1"/>
          </p:nvPr>
        </p:nvSpPr>
        <p:spPr>
          <a:xfrm>
            <a:off x="1257300" y="1460500"/>
            <a:ext cx="10515600" cy="5032375"/>
          </a:xfrm>
        </p:spPr>
        <p:txBody>
          <a:bodyPr>
            <a:normAutofit/>
          </a:bodyPr>
          <a:lstStyle/>
          <a:p>
            <a:r>
              <a:rPr lang="en-GB" dirty="0"/>
              <a:t>Sexual violence and sexual harassment </a:t>
            </a:r>
            <a:r>
              <a:rPr lang="en-GB" b="1" dirty="0"/>
              <a:t>exist on a continuum </a:t>
            </a:r>
            <a:r>
              <a:rPr lang="en-GB" dirty="0"/>
              <a:t>and may overlap</a:t>
            </a:r>
          </a:p>
          <a:p>
            <a:endParaRPr lang="en-GB" dirty="0"/>
          </a:p>
          <a:p>
            <a:r>
              <a:rPr lang="en-GB" dirty="0"/>
              <a:t>They </a:t>
            </a:r>
            <a:r>
              <a:rPr lang="en-GB" b="1" dirty="0"/>
              <a:t>can occur online and face to face </a:t>
            </a:r>
            <a:r>
              <a:rPr lang="en-GB" dirty="0"/>
              <a:t>(both physically and verbally) and are never acceptable</a:t>
            </a:r>
          </a:p>
          <a:p>
            <a:endParaRPr lang="en-GB" dirty="0"/>
          </a:p>
          <a:p>
            <a:r>
              <a:rPr lang="en-GB" dirty="0"/>
              <a:t>As set out in Part One of KCSIE, all staff working with children are advised to maintain an attitude of </a:t>
            </a:r>
            <a:r>
              <a:rPr lang="en-GB" b="1" dirty="0"/>
              <a:t>‘it could happen here’</a:t>
            </a:r>
          </a:p>
        </p:txBody>
      </p:sp>
      <p:sp>
        <p:nvSpPr>
          <p:cNvPr id="5" name="Title 4">
            <a:extLst>
              <a:ext uri="{FF2B5EF4-FFF2-40B4-BE49-F238E27FC236}">
                <a16:creationId xmlns:a16="http://schemas.microsoft.com/office/drawing/2014/main" id="{A4A025F6-8A3C-4E4C-B72B-6A3F6FE56161}"/>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66723DDC-8F99-43D0-941B-17E272E4D20D}"/>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45581D0-084B-4A2C-8C1A-4E7460751361}"/>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1637A9-6813-4C58-BB32-565144B111DF}"/>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C:\Users\sgodden\AppData\Local\Microsoft\Windows\Temporary Internet Files\Content.IE5\B5MX4H9Y\Ofsted-logo-good.png">
            <a:extLst>
              <a:ext uri="{FF2B5EF4-FFF2-40B4-BE49-F238E27FC236}">
                <a16:creationId xmlns:a16="http://schemas.microsoft.com/office/drawing/2014/main" id="{6858CA93-1EBA-4EFA-91D1-B126093DE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AA7C2F6F-0A26-4C96-A251-2D6D219CBF1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016" t="11879" r="25601" b="31930"/>
          <a:stretch/>
        </p:blipFill>
        <p:spPr bwMode="auto">
          <a:xfrm>
            <a:off x="-11424" y="5548139"/>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68BF17D7-BDBC-4468-9FD9-89EF53E19C49}"/>
              </a:ext>
            </a:extLst>
          </p:cNvPr>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E5146B1-8119-4FEE-90FB-6178C7678B14}"/>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09E44386-50BC-44E2-B47B-2997C81CA5CE}"/>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610073"/>
                </a:solidFill>
                <a:effectLst/>
                <a:uLnTx/>
                <a:uFillTx/>
                <a:latin typeface="Century Gothic"/>
                <a:ea typeface="+mj-ea"/>
                <a:cs typeface="Century Gothic"/>
              </a:rPr>
              <a:t>PSHE Parent Consultation</a:t>
            </a:r>
          </a:p>
        </p:txBody>
      </p:sp>
    </p:spTree>
    <p:extLst>
      <p:ext uri="{BB962C8B-B14F-4D97-AF65-F5344CB8AC3E}">
        <p14:creationId xmlns:p14="http://schemas.microsoft.com/office/powerpoint/2010/main" val="3709787439"/>
      </p:ext>
    </p:extLst>
  </p:cSld>
  <p:clrMapOvr>
    <a:masterClrMapping/>
  </p:clrMapOvr>
  <mc:AlternateContent xmlns:mc="http://schemas.openxmlformats.org/markup-compatibility/2006" xmlns:p14="http://schemas.microsoft.com/office/powerpoint/2010/main">
    <mc:Choice Requires="p14">
      <p:transition spd="slow" p14:dur="1750" advTm="25000"/>
    </mc:Choice>
    <mc:Fallback xmlns="">
      <p:transition spd="slow"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B6B208-D2AC-4497-B322-EFD712531183}"/>
              </a:ext>
            </a:extLst>
          </p:cNvPr>
          <p:cNvSpPr>
            <a:spLocks noGrp="1"/>
          </p:cNvSpPr>
          <p:nvPr>
            <p:ph idx="1"/>
          </p:nvPr>
        </p:nvSpPr>
        <p:spPr>
          <a:xfrm>
            <a:off x="1009650" y="1311274"/>
            <a:ext cx="10515600" cy="5032375"/>
          </a:xfrm>
        </p:spPr>
        <p:txBody>
          <a:bodyPr>
            <a:normAutofit/>
          </a:bodyPr>
          <a:lstStyle/>
          <a:p>
            <a:r>
              <a:rPr lang="en-GB" b="1" dirty="0"/>
              <a:t>Addressing inappropriate behaviour </a:t>
            </a:r>
            <a:r>
              <a:rPr lang="en-GB" dirty="0"/>
              <a:t>(even if it appears to be relatively innocuous) can be an important intervention that helps prevent problematic, abusive and/or violent behaviour in the future</a:t>
            </a:r>
          </a:p>
          <a:p>
            <a:endParaRPr lang="en-GB" dirty="0"/>
          </a:p>
          <a:p>
            <a:r>
              <a:rPr lang="en-GB" dirty="0"/>
              <a:t>Children who are victims of sexual violence and sexual harassment wherever it happens, will likely find the experience </a:t>
            </a:r>
            <a:r>
              <a:rPr lang="en-GB" b="1" dirty="0"/>
              <a:t>stressful and distressing</a:t>
            </a:r>
          </a:p>
          <a:p>
            <a:endParaRPr lang="en-GB" dirty="0"/>
          </a:p>
          <a:p>
            <a:r>
              <a:rPr lang="en-GB" dirty="0"/>
              <a:t>This will, in all likelihood, adversely </a:t>
            </a:r>
            <a:r>
              <a:rPr lang="en-GB" b="1" dirty="0"/>
              <a:t>affect their educational attainment</a:t>
            </a:r>
            <a:r>
              <a:rPr lang="en-GB" dirty="0"/>
              <a:t> and will be exacerbated if the alleged perpetrator(s) attends the same school</a:t>
            </a:r>
          </a:p>
        </p:txBody>
      </p:sp>
      <p:sp>
        <p:nvSpPr>
          <p:cNvPr id="6" name="Rectangle 5">
            <a:extLst>
              <a:ext uri="{FF2B5EF4-FFF2-40B4-BE49-F238E27FC236}">
                <a16:creationId xmlns:a16="http://schemas.microsoft.com/office/drawing/2014/main" id="{BAC4B7C0-1D57-4A12-91D9-3D0813C58608}"/>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9832145-6AD1-483F-814D-8851AEE556CF}"/>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B9F8E6E-9942-453C-86F0-CAEC9634769F}"/>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C:\Users\sgodden\AppData\Local\Microsoft\Windows\Temporary Internet Files\Content.IE5\B5MX4H9Y\Ofsted-logo-good.png">
            <a:extLst>
              <a:ext uri="{FF2B5EF4-FFF2-40B4-BE49-F238E27FC236}">
                <a16:creationId xmlns:a16="http://schemas.microsoft.com/office/drawing/2014/main" id="{D3D2572B-E5A5-4A23-93E7-031C02899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6B3E6B35-9D39-444A-89C7-20103C3FBD9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016" t="11879" r="25601" b="31930"/>
          <a:stretch/>
        </p:blipFill>
        <p:spPr bwMode="auto">
          <a:xfrm>
            <a:off x="-11424" y="5548139"/>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0E74E67F-1A71-45EF-B0F5-CC7532EDB702}"/>
              </a:ext>
            </a:extLst>
          </p:cNvPr>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643952-3058-4E5F-9C7C-3002003F6306}"/>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23181788-6D9C-48F4-9D75-0A41572C7629}"/>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610073"/>
                </a:solidFill>
                <a:effectLst/>
                <a:uLnTx/>
                <a:uFillTx/>
                <a:latin typeface="Century Gothic"/>
                <a:ea typeface="+mj-ea"/>
                <a:cs typeface="Century Gothic"/>
              </a:rPr>
              <a:t>PSHE Parent Consultation</a:t>
            </a:r>
          </a:p>
        </p:txBody>
      </p:sp>
    </p:spTree>
    <p:extLst>
      <p:ext uri="{BB962C8B-B14F-4D97-AF65-F5344CB8AC3E}">
        <p14:creationId xmlns:p14="http://schemas.microsoft.com/office/powerpoint/2010/main" val="2584204870"/>
      </p:ext>
    </p:extLst>
  </p:cSld>
  <p:clrMapOvr>
    <a:masterClrMapping/>
  </p:clrMapOvr>
  <mc:AlternateContent xmlns:mc="http://schemas.openxmlformats.org/markup-compatibility/2006" xmlns:p14="http://schemas.microsoft.com/office/powerpoint/2010/main">
    <mc:Choice Requires="p14">
      <p:transition spd="slow" p14:dur="1750" advTm="25000"/>
    </mc:Choice>
    <mc:Fallback xmlns="">
      <p:transition spd="slow"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B6B208-D2AC-4497-B322-EFD712531183}"/>
              </a:ext>
            </a:extLst>
          </p:cNvPr>
          <p:cNvSpPr>
            <a:spLocks noGrp="1"/>
          </p:cNvSpPr>
          <p:nvPr>
            <p:ph idx="1"/>
          </p:nvPr>
        </p:nvSpPr>
        <p:spPr>
          <a:xfrm>
            <a:off x="1333500" y="1460500"/>
            <a:ext cx="10515600" cy="5032375"/>
          </a:xfrm>
        </p:spPr>
        <p:txBody>
          <a:bodyPr>
            <a:normAutofit/>
          </a:bodyPr>
          <a:lstStyle/>
          <a:p>
            <a:r>
              <a:rPr lang="en-GB" dirty="0"/>
              <a:t>Whilst any report of sexual violence or sexual harassment should be taken seriously, staff should be aware it is </a:t>
            </a:r>
            <a:r>
              <a:rPr lang="en-GB" b="1" dirty="0"/>
              <a:t>more likely that girls will be the victims </a:t>
            </a:r>
            <a:r>
              <a:rPr lang="en-GB" dirty="0"/>
              <a:t>of sexual violence and sexual harassment and more likely it will be perpetrated by boys</a:t>
            </a:r>
          </a:p>
          <a:p>
            <a:endParaRPr lang="en-GB" dirty="0"/>
          </a:p>
          <a:p>
            <a:r>
              <a:rPr lang="en-GB" dirty="0"/>
              <a:t>But it is essential that all victims are reassured that they are being taken seriously and that they will be </a:t>
            </a:r>
            <a:r>
              <a:rPr lang="en-GB" b="1" dirty="0"/>
              <a:t>supported and kept safe</a:t>
            </a:r>
          </a:p>
          <a:p>
            <a:endParaRPr lang="en-GB" dirty="0"/>
          </a:p>
          <a:p>
            <a:r>
              <a:rPr lang="en-GB" dirty="0"/>
              <a:t>A victim should never be given the impression that they are creating a problem by reporting sexual violence or sexual harassment - </a:t>
            </a:r>
            <a:r>
              <a:rPr lang="en-GB" b="1" dirty="0"/>
              <a:t>nor should a victim ever be made to feel ashamed</a:t>
            </a:r>
            <a:r>
              <a:rPr lang="en-GB" dirty="0"/>
              <a:t> for making a report</a:t>
            </a:r>
          </a:p>
        </p:txBody>
      </p:sp>
      <p:sp>
        <p:nvSpPr>
          <p:cNvPr id="5" name="Title 4">
            <a:extLst>
              <a:ext uri="{FF2B5EF4-FFF2-40B4-BE49-F238E27FC236}">
                <a16:creationId xmlns:a16="http://schemas.microsoft.com/office/drawing/2014/main" id="{15FEA991-A7E9-4C0E-A9A2-C5528861AD9E}"/>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5A2A9A0B-64CC-42D3-9337-7F2E5DEC5F8E}"/>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C017149-0405-4247-99FC-CBA3E70204B9}"/>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E2536F5-FAC8-4931-914D-E3206C2F58FA}"/>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C:\Users\sgodden\AppData\Local\Microsoft\Windows\Temporary Internet Files\Content.IE5\B5MX4H9Y\Ofsted-logo-good.png">
            <a:extLst>
              <a:ext uri="{FF2B5EF4-FFF2-40B4-BE49-F238E27FC236}">
                <a16:creationId xmlns:a16="http://schemas.microsoft.com/office/drawing/2014/main" id="{00E63D43-166A-45F9-B323-E75E1571BF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97B04A8A-3C77-42B2-B799-5D91964307F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016" t="11879" r="25601" b="31930"/>
          <a:stretch/>
        </p:blipFill>
        <p:spPr bwMode="auto">
          <a:xfrm>
            <a:off x="-11424" y="5548139"/>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DF0F3CA8-291F-43F9-B376-E8C474F3A01C}"/>
              </a:ext>
            </a:extLst>
          </p:cNvPr>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352405-C23C-4900-AC7C-FD3C368A27F4}"/>
              </a:ext>
            </a:extLst>
          </p:cNvPr>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2918E9A6-6DE2-4CAD-92D8-754ABFB9D5F4}"/>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610073"/>
                </a:solidFill>
                <a:effectLst/>
                <a:uLnTx/>
                <a:uFillTx/>
                <a:latin typeface="Century Gothic"/>
                <a:ea typeface="+mj-ea"/>
                <a:cs typeface="Century Gothic"/>
              </a:rPr>
              <a:t>PSHE Parent Consultation</a:t>
            </a:r>
          </a:p>
        </p:txBody>
      </p:sp>
    </p:spTree>
    <p:extLst>
      <p:ext uri="{BB962C8B-B14F-4D97-AF65-F5344CB8AC3E}">
        <p14:creationId xmlns:p14="http://schemas.microsoft.com/office/powerpoint/2010/main" val="259965084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3CCC-9041-4600-B6CC-E3E8F5681D90}"/>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37C8CF9D-53EC-4FA1-A616-E84B86779165}"/>
              </a:ext>
            </a:extLst>
          </p:cNvPr>
          <p:cNvGraphicFramePr>
            <a:graphicFrameLocks noGrp="1"/>
          </p:cNvGraphicFramePr>
          <p:nvPr>
            <p:ph idx="1"/>
            <p:extLst>
              <p:ext uri="{D42A27DB-BD31-4B8C-83A1-F6EECF244321}">
                <p14:modId xmlns:p14="http://schemas.microsoft.com/office/powerpoint/2010/main" val="3185688491"/>
              </p:ext>
            </p:extLst>
          </p:nvPr>
        </p:nvGraphicFramePr>
        <p:xfrm>
          <a:off x="0" y="0"/>
          <a:ext cx="12192002" cy="6863637"/>
        </p:xfrm>
        <a:graphic>
          <a:graphicData uri="http://schemas.openxmlformats.org/drawingml/2006/table">
            <a:tbl>
              <a:tblPr>
                <a:tableStyleId>{5C22544A-7EE6-4342-B048-85BDC9FD1C3A}</a:tableStyleId>
              </a:tblPr>
              <a:tblGrid>
                <a:gridCol w="860928">
                  <a:extLst>
                    <a:ext uri="{9D8B030D-6E8A-4147-A177-3AD203B41FA5}">
                      <a16:colId xmlns:a16="http://schemas.microsoft.com/office/drawing/2014/main" val="1435055406"/>
                    </a:ext>
                  </a:extLst>
                </a:gridCol>
                <a:gridCol w="1923637">
                  <a:extLst>
                    <a:ext uri="{9D8B030D-6E8A-4147-A177-3AD203B41FA5}">
                      <a16:colId xmlns:a16="http://schemas.microsoft.com/office/drawing/2014/main" val="1571847581"/>
                    </a:ext>
                  </a:extLst>
                </a:gridCol>
                <a:gridCol w="1919153">
                  <a:extLst>
                    <a:ext uri="{9D8B030D-6E8A-4147-A177-3AD203B41FA5}">
                      <a16:colId xmlns:a16="http://schemas.microsoft.com/office/drawing/2014/main" val="3434548209"/>
                    </a:ext>
                  </a:extLst>
                </a:gridCol>
                <a:gridCol w="1896734">
                  <a:extLst>
                    <a:ext uri="{9D8B030D-6E8A-4147-A177-3AD203B41FA5}">
                      <a16:colId xmlns:a16="http://schemas.microsoft.com/office/drawing/2014/main" val="4093445387"/>
                    </a:ext>
                  </a:extLst>
                </a:gridCol>
                <a:gridCol w="1896734">
                  <a:extLst>
                    <a:ext uri="{9D8B030D-6E8A-4147-A177-3AD203B41FA5}">
                      <a16:colId xmlns:a16="http://schemas.microsoft.com/office/drawing/2014/main" val="930272126"/>
                    </a:ext>
                  </a:extLst>
                </a:gridCol>
                <a:gridCol w="1919153">
                  <a:extLst>
                    <a:ext uri="{9D8B030D-6E8A-4147-A177-3AD203B41FA5}">
                      <a16:colId xmlns:a16="http://schemas.microsoft.com/office/drawing/2014/main" val="2246961393"/>
                    </a:ext>
                  </a:extLst>
                </a:gridCol>
                <a:gridCol w="1775663">
                  <a:extLst>
                    <a:ext uri="{9D8B030D-6E8A-4147-A177-3AD203B41FA5}">
                      <a16:colId xmlns:a16="http://schemas.microsoft.com/office/drawing/2014/main" val="3913791769"/>
                    </a:ext>
                  </a:extLst>
                </a:gridCol>
              </a:tblGrid>
              <a:tr h="217439">
                <a:tc rowSpan="2">
                  <a:txBody>
                    <a:bodyPr/>
                    <a:lstStyle/>
                    <a:p>
                      <a:pPr algn="ctr" fontAlgn="b"/>
                      <a:r>
                        <a:rPr lang="en-GB" sz="1400" u="none" strike="noStrike" dirty="0">
                          <a:effectLst/>
                        </a:rPr>
                        <a:t> </a:t>
                      </a:r>
                      <a:endParaRPr lang="en-GB" sz="1400" b="0" i="0" u="none" strike="noStrike" dirty="0">
                        <a:solidFill>
                          <a:srgbClr val="000000"/>
                        </a:solidFill>
                        <a:effectLst/>
                        <a:latin typeface="Calibri" panose="020F0502020204030204" pitchFamily="34" charset="0"/>
                      </a:endParaRPr>
                    </a:p>
                  </a:txBody>
                  <a:tcPr marL="6898" marR="6898" marT="6898" marB="0" anchor="b"/>
                </a:tc>
                <a:tc gridSpan="2">
                  <a:txBody>
                    <a:bodyPr/>
                    <a:lstStyle/>
                    <a:p>
                      <a:pPr algn="ctr" fontAlgn="b"/>
                      <a:r>
                        <a:rPr lang="en-GB" sz="1400" u="none" strike="noStrike">
                          <a:effectLst/>
                        </a:rPr>
                        <a:t>Autumn Term</a:t>
                      </a:r>
                      <a:endParaRPr lang="en-GB" sz="1400" b="0" i="0" u="none" strike="noStrike">
                        <a:solidFill>
                          <a:srgbClr val="000000"/>
                        </a:solidFill>
                        <a:effectLst/>
                        <a:latin typeface="Calibri" panose="020F0502020204030204" pitchFamily="34" charset="0"/>
                      </a:endParaRPr>
                    </a:p>
                  </a:txBody>
                  <a:tcPr marL="6898" marR="6898" marT="6898" marB="0" anchor="b"/>
                </a:tc>
                <a:tc hMerge="1">
                  <a:txBody>
                    <a:bodyPr/>
                    <a:lstStyle/>
                    <a:p>
                      <a:endParaRPr lang="en-GB"/>
                    </a:p>
                  </a:txBody>
                  <a:tcPr/>
                </a:tc>
                <a:tc gridSpan="2">
                  <a:txBody>
                    <a:bodyPr/>
                    <a:lstStyle/>
                    <a:p>
                      <a:pPr algn="ctr" fontAlgn="b"/>
                      <a:r>
                        <a:rPr lang="en-GB" sz="1400" u="none" strike="noStrike">
                          <a:effectLst/>
                        </a:rPr>
                        <a:t>Spring Term</a:t>
                      </a:r>
                      <a:endParaRPr lang="en-GB" sz="1400" b="0" i="0" u="none" strike="noStrike">
                        <a:solidFill>
                          <a:srgbClr val="000000"/>
                        </a:solidFill>
                        <a:effectLst/>
                        <a:latin typeface="Calibri" panose="020F0502020204030204" pitchFamily="34" charset="0"/>
                      </a:endParaRPr>
                    </a:p>
                  </a:txBody>
                  <a:tcPr marL="6898" marR="6898" marT="6898" marB="0" anchor="b"/>
                </a:tc>
                <a:tc hMerge="1">
                  <a:txBody>
                    <a:bodyPr/>
                    <a:lstStyle/>
                    <a:p>
                      <a:endParaRPr lang="en-GB"/>
                    </a:p>
                  </a:txBody>
                  <a:tcPr/>
                </a:tc>
                <a:tc gridSpan="2">
                  <a:txBody>
                    <a:bodyPr/>
                    <a:lstStyle/>
                    <a:p>
                      <a:pPr algn="ctr" fontAlgn="b"/>
                      <a:r>
                        <a:rPr lang="en-GB" sz="1400" u="none" strike="noStrike">
                          <a:effectLst/>
                        </a:rPr>
                        <a:t>Summer Term</a:t>
                      </a:r>
                      <a:endParaRPr lang="en-GB" sz="1400" b="0" i="0" u="none" strike="noStrike">
                        <a:solidFill>
                          <a:srgbClr val="000000"/>
                        </a:solidFill>
                        <a:effectLst/>
                        <a:latin typeface="Calibri" panose="020F0502020204030204" pitchFamily="34" charset="0"/>
                      </a:endParaRPr>
                    </a:p>
                  </a:txBody>
                  <a:tcPr marL="6898" marR="6898" marT="6898" marB="0" anchor="b"/>
                </a:tc>
                <a:tc hMerge="1">
                  <a:txBody>
                    <a:bodyPr/>
                    <a:lstStyle/>
                    <a:p>
                      <a:endParaRPr lang="en-GB"/>
                    </a:p>
                  </a:txBody>
                  <a:tcPr/>
                </a:tc>
                <a:extLst>
                  <a:ext uri="{0D108BD9-81ED-4DB2-BD59-A6C34878D82A}">
                    <a16:rowId xmlns:a16="http://schemas.microsoft.com/office/drawing/2014/main" val="3509625065"/>
                  </a:ext>
                </a:extLst>
              </a:tr>
              <a:tr h="217439">
                <a:tc vMerge="1">
                  <a:txBody>
                    <a:bodyPr/>
                    <a:lstStyle/>
                    <a:p>
                      <a:endParaRPr lang="en-GB"/>
                    </a:p>
                  </a:txBody>
                  <a:tcPr/>
                </a:tc>
                <a:tc>
                  <a:txBody>
                    <a:bodyPr/>
                    <a:lstStyle/>
                    <a:p>
                      <a:pPr algn="ctr" fontAlgn="b"/>
                      <a:r>
                        <a:rPr lang="en-GB" sz="1400" u="none" strike="noStrike">
                          <a:effectLst/>
                        </a:rPr>
                        <a:t>Half term 1</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ctr" fontAlgn="b"/>
                      <a:r>
                        <a:rPr lang="en-GB" sz="1400" u="none" strike="noStrike">
                          <a:effectLst/>
                        </a:rPr>
                        <a:t>Half term 2</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ctr" fontAlgn="b"/>
                      <a:r>
                        <a:rPr lang="en-GB" sz="1400" u="none" strike="noStrike">
                          <a:effectLst/>
                        </a:rPr>
                        <a:t>Half term 1</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ctr" fontAlgn="b"/>
                      <a:r>
                        <a:rPr lang="en-GB" sz="1400" u="none" strike="noStrike">
                          <a:effectLst/>
                        </a:rPr>
                        <a:t>Half term 2</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ctr" fontAlgn="b"/>
                      <a:r>
                        <a:rPr lang="en-GB" sz="1400" u="none" strike="noStrike">
                          <a:effectLst/>
                        </a:rPr>
                        <a:t>Half term 1</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ctr" fontAlgn="b"/>
                      <a:r>
                        <a:rPr lang="en-GB" sz="1400" u="none" strike="noStrike">
                          <a:effectLst/>
                        </a:rPr>
                        <a:t>Half term 2</a:t>
                      </a:r>
                      <a:endParaRPr lang="en-GB" sz="1400" b="0" i="0" u="none" strike="noStrike">
                        <a:solidFill>
                          <a:srgbClr val="000000"/>
                        </a:solidFill>
                        <a:effectLst/>
                        <a:latin typeface="Calibri" panose="020F0502020204030204" pitchFamily="34" charset="0"/>
                      </a:endParaRPr>
                    </a:p>
                  </a:txBody>
                  <a:tcPr marL="6898" marR="6898" marT="6898" marB="0" anchor="b"/>
                </a:tc>
                <a:extLst>
                  <a:ext uri="{0D108BD9-81ED-4DB2-BD59-A6C34878D82A}">
                    <a16:rowId xmlns:a16="http://schemas.microsoft.com/office/drawing/2014/main" val="4268251710"/>
                  </a:ext>
                </a:extLst>
              </a:tr>
              <a:tr h="1261141">
                <a:tc>
                  <a:txBody>
                    <a:bodyPr/>
                    <a:lstStyle/>
                    <a:p>
                      <a:pPr algn="ctr" fontAlgn="ctr"/>
                      <a:r>
                        <a:rPr lang="en-GB" sz="1400" u="none" strike="noStrike">
                          <a:effectLst/>
                        </a:rPr>
                        <a:t>Year 7</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l" fontAlgn="b"/>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l" fontAlgn="b"/>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l" fontAlgn="b"/>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b"/>
                </a:tc>
                <a:tc>
                  <a:txBody>
                    <a:bodyPr/>
                    <a:lstStyle/>
                    <a:p>
                      <a:pPr algn="l" fontAlgn="b"/>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b"/>
                </a:tc>
                <a:tc gridSpan="2">
                  <a:txBody>
                    <a:bodyPr/>
                    <a:lstStyle/>
                    <a:p>
                      <a:pPr algn="ctr" fontAlgn="ctr"/>
                      <a:r>
                        <a:rPr lang="en-GB" sz="1400" u="none" strike="noStrike" dirty="0">
                          <a:effectLst/>
                        </a:rPr>
                        <a:t>Friendships, families, romance, relationships, puberty, periods</a:t>
                      </a:r>
                      <a:endParaRPr lang="en-GB" sz="1400" b="0" i="0" u="none" strike="noStrike" dirty="0">
                        <a:solidFill>
                          <a:srgbClr val="000000"/>
                        </a:solidFill>
                        <a:effectLst/>
                        <a:latin typeface="Calibri" panose="020F0502020204030204" pitchFamily="34" charset="0"/>
                      </a:endParaRPr>
                    </a:p>
                  </a:txBody>
                  <a:tcPr marL="6898" marR="6898" marT="6898" marB="0" anchor="ctr">
                    <a:solidFill>
                      <a:schemeClr val="accent4">
                        <a:lumMod val="60000"/>
                        <a:lumOff val="40000"/>
                      </a:schemeClr>
                    </a:solidFill>
                  </a:tcPr>
                </a:tc>
                <a:tc hMerge="1">
                  <a:txBody>
                    <a:bodyPr/>
                    <a:lstStyle/>
                    <a:p>
                      <a:endParaRPr lang="en-GB"/>
                    </a:p>
                  </a:txBody>
                  <a:tcPr/>
                </a:tc>
                <a:extLst>
                  <a:ext uri="{0D108BD9-81ED-4DB2-BD59-A6C34878D82A}">
                    <a16:rowId xmlns:a16="http://schemas.microsoft.com/office/drawing/2014/main" val="843523829"/>
                  </a:ext>
                </a:extLst>
              </a:tr>
              <a:tr h="1261141">
                <a:tc>
                  <a:txBody>
                    <a:bodyPr/>
                    <a:lstStyle/>
                    <a:p>
                      <a:pPr algn="ctr" fontAlgn="ctr"/>
                      <a:r>
                        <a:rPr lang="en-GB" sz="1400" u="none" strike="noStrike">
                          <a:effectLst/>
                        </a:rPr>
                        <a:t>Year 8</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6898" marR="6898" marT="6898" marB="0" anchor="ctr"/>
                </a:tc>
                <a:tc gridSpan="2">
                  <a:txBody>
                    <a:bodyPr/>
                    <a:lstStyle/>
                    <a:p>
                      <a:pPr algn="ctr" fontAlgn="ctr"/>
                      <a:r>
                        <a:rPr lang="en-GB" sz="1400" u="none" strike="noStrike" dirty="0">
                          <a:effectLst/>
                        </a:rPr>
                        <a:t>LGBTQAI+, peer pressure, consent, pornography, sexting and image sharing inc up skirting, risk taking-alcohol and sexual behaviour, FGM</a:t>
                      </a:r>
                      <a:endParaRPr lang="en-GB" sz="1400" b="0" i="0" u="none" strike="noStrike" dirty="0">
                        <a:solidFill>
                          <a:srgbClr val="000000"/>
                        </a:solidFill>
                        <a:effectLst/>
                        <a:latin typeface="Calibri" panose="020F0502020204030204" pitchFamily="34" charset="0"/>
                      </a:endParaRPr>
                    </a:p>
                  </a:txBody>
                  <a:tcPr marL="6898" marR="6898" marT="6898" marB="0" anchor="ctr">
                    <a:solidFill>
                      <a:schemeClr val="accent4">
                        <a:lumMod val="60000"/>
                        <a:lumOff val="40000"/>
                      </a:schemeClr>
                    </a:solidFill>
                  </a:tcPr>
                </a:tc>
                <a:tc hMerge="1">
                  <a:txBody>
                    <a:bodyPr/>
                    <a:lstStyle/>
                    <a:p>
                      <a:endParaRPr lang="en-GB"/>
                    </a:p>
                  </a:txBody>
                  <a:tcPr/>
                </a:tc>
                <a:extLst>
                  <a:ext uri="{0D108BD9-81ED-4DB2-BD59-A6C34878D82A}">
                    <a16:rowId xmlns:a16="http://schemas.microsoft.com/office/drawing/2014/main" val="257180807"/>
                  </a:ext>
                </a:extLst>
              </a:tr>
              <a:tr h="1261141">
                <a:tc>
                  <a:txBody>
                    <a:bodyPr/>
                    <a:lstStyle/>
                    <a:p>
                      <a:pPr algn="ctr" fontAlgn="ctr"/>
                      <a:r>
                        <a:rPr lang="en-GB" sz="1400" u="none" strike="noStrike">
                          <a:effectLst/>
                        </a:rPr>
                        <a:t>Year 9</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a:effectLst/>
                        </a:rPr>
                        <a:t>Substance abuse, smoking, county lines, knife crime, gangs and peer pressure</a:t>
                      </a:r>
                      <a:endParaRPr lang="en-GB" sz="1400" b="0" i="0" u="none" strike="noStrike">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a:effectLst/>
                        </a:rPr>
                        <a:t>Behave to achieve, growth mindset, anxiety and stress, depression</a:t>
                      </a:r>
                      <a:endParaRPr lang="en-GB" sz="1400" b="0" i="0" u="none" strike="noStrike">
                        <a:solidFill>
                          <a:srgbClr val="000000"/>
                        </a:solidFill>
                        <a:effectLst/>
                        <a:latin typeface="Calibri" panose="020F0502020204030204" pitchFamily="34" charset="0"/>
                      </a:endParaRPr>
                    </a:p>
                  </a:txBody>
                  <a:tcPr marL="6898" marR="6898" marT="6898" marB="0" anchor="ctr"/>
                </a:tc>
                <a:tc gridSpan="2">
                  <a:txBody>
                    <a:bodyPr/>
                    <a:lstStyle/>
                    <a:p>
                      <a:pPr algn="ctr" fontAlgn="ctr"/>
                      <a:r>
                        <a:rPr lang="en-GB" sz="1400" u="none" strike="noStrike">
                          <a:effectLst/>
                        </a:rPr>
                        <a:t>Aspirations, employability and workplace skills, managing money and bank accounts</a:t>
                      </a:r>
                      <a:endParaRPr lang="en-GB" sz="1400" b="0" i="0" u="none" strike="noStrike">
                        <a:solidFill>
                          <a:srgbClr val="000000"/>
                        </a:solidFill>
                        <a:effectLst/>
                        <a:latin typeface="Calibri" panose="020F0502020204030204" pitchFamily="34" charset="0"/>
                      </a:endParaRPr>
                    </a:p>
                  </a:txBody>
                  <a:tcPr marL="6898" marR="6898" marT="6898" marB="0" anchor="ctr"/>
                </a:tc>
                <a:tc hMerge="1">
                  <a:txBody>
                    <a:bodyPr/>
                    <a:lstStyle/>
                    <a:p>
                      <a:endParaRPr lang="en-GB"/>
                    </a:p>
                  </a:txBody>
                  <a:tcPr/>
                </a:tc>
                <a:tc gridSpan="2">
                  <a:txBody>
                    <a:bodyPr/>
                    <a:lstStyle/>
                    <a:p>
                      <a:pPr algn="ctr" fontAlgn="ctr"/>
                      <a:r>
                        <a:rPr lang="en-GB" sz="1400" u="none" strike="noStrike" dirty="0">
                          <a:effectLst/>
                        </a:rPr>
                        <a:t>Abusive relationships, child sexual exploitation, stereotyping prejudice and discrimination, body image, STI, pregnancy and miscarriage, abortion and different types of contraception</a:t>
                      </a:r>
                      <a:endParaRPr lang="en-GB" sz="1400" b="0" i="0" u="none" strike="noStrike" dirty="0">
                        <a:solidFill>
                          <a:srgbClr val="000000"/>
                        </a:solidFill>
                        <a:effectLst/>
                        <a:latin typeface="Calibri" panose="020F0502020204030204" pitchFamily="34" charset="0"/>
                      </a:endParaRPr>
                    </a:p>
                  </a:txBody>
                  <a:tcPr marL="6898" marR="6898" marT="6898" marB="0" anchor="ctr">
                    <a:solidFill>
                      <a:schemeClr val="accent4">
                        <a:lumMod val="60000"/>
                        <a:lumOff val="40000"/>
                      </a:schemeClr>
                    </a:solidFill>
                  </a:tcPr>
                </a:tc>
                <a:tc hMerge="1">
                  <a:txBody>
                    <a:bodyPr/>
                    <a:lstStyle/>
                    <a:p>
                      <a:endParaRPr lang="en-GB"/>
                    </a:p>
                  </a:txBody>
                  <a:tcPr/>
                </a:tc>
                <a:extLst>
                  <a:ext uri="{0D108BD9-81ED-4DB2-BD59-A6C34878D82A}">
                    <a16:rowId xmlns:a16="http://schemas.microsoft.com/office/drawing/2014/main" val="2286115625"/>
                  </a:ext>
                </a:extLst>
              </a:tr>
              <a:tr h="1378557">
                <a:tc>
                  <a:txBody>
                    <a:bodyPr/>
                    <a:lstStyle/>
                    <a:p>
                      <a:pPr algn="ctr" fontAlgn="ctr"/>
                      <a:r>
                        <a:rPr lang="en-GB" sz="1400" u="none" strike="noStrike">
                          <a:effectLst/>
                        </a:rPr>
                        <a:t>Year 10</a:t>
                      </a:r>
                      <a:endParaRPr lang="en-GB" sz="1400" b="0" i="0" u="none" strike="noStrike">
                        <a:solidFill>
                          <a:srgbClr val="000000"/>
                        </a:solidFill>
                        <a:effectLst/>
                        <a:latin typeface="Calibri" panose="020F0502020204030204" pitchFamily="34" charset="0"/>
                      </a:endParaRPr>
                    </a:p>
                  </a:txBody>
                  <a:tcPr marL="6898" marR="6898" marT="6898" marB="0" anchor="ctr"/>
                </a:tc>
                <a:tc gridSpan="2">
                  <a:txBody>
                    <a:bodyPr/>
                    <a:lstStyle/>
                    <a:p>
                      <a:pPr algn="ctr" fontAlgn="ctr"/>
                      <a:r>
                        <a:rPr lang="en-GB" sz="1400" u="none" strike="noStrike" dirty="0">
                          <a:effectLst/>
                        </a:rPr>
                        <a:t>Gender and trans identity, sexism equality and gender prejudice, relationships and role models, the world of online dating (inc meeting up and catfishing), forced and arranged marriages, parenting, harassment and stalking, revenge porn</a:t>
                      </a:r>
                      <a:endParaRPr lang="en-GB" sz="1400" b="0" i="0" u="none" strike="noStrike" dirty="0">
                        <a:solidFill>
                          <a:srgbClr val="000000"/>
                        </a:solidFill>
                        <a:effectLst/>
                        <a:latin typeface="Calibri" panose="020F0502020204030204" pitchFamily="34" charset="0"/>
                      </a:endParaRPr>
                    </a:p>
                  </a:txBody>
                  <a:tcPr marL="6898" marR="6898" marT="6898" marB="0" anchor="ctr">
                    <a:solidFill>
                      <a:schemeClr val="accent4">
                        <a:lumMod val="60000"/>
                        <a:lumOff val="40000"/>
                      </a:schemeClr>
                    </a:solidFill>
                  </a:tcPr>
                </a:tc>
                <a:tc hMerge="1">
                  <a:txBody>
                    <a:bodyPr/>
                    <a:lstStyle/>
                    <a:p>
                      <a:endParaRPr lang="en-GB"/>
                    </a:p>
                  </a:txBody>
                  <a:tcPr/>
                </a:tc>
                <a:tc gridSpan="2">
                  <a:txBody>
                    <a:bodyPr/>
                    <a:lstStyle/>
                    <a:p>
                      <a:pPr algn="ctr" fontAlgn="ctr"/>
                      <a:r>
                        <a:rPr lang="en-GB" sz="1400" u="none" strike="noStrike">
                          <a:effectLst/>
                        </a:rPr>
                        <a:t>Social media and self esteem, Screen time, managing time effectively, social anxiety, managing grief and bereavement, tattoos and piercing, binge drinking, money laundering</a:t>
                      </a:r>
                      <a:endParaRPr lang="en-GB" sz="1400" b="0" i="0" u="none" strike="noStrike">
                        <a:solidFill>
                          <a:srgbClr val="000000"/>
                        </a:solidFill>
                        <a:effectLst/>
                        <a:latin typeface="Calibri" panose="020F0502020204030204" pitchFamily="34" charset="0"/>
                      </a:endParaRPr>
                    </a:p>
                  </a:txBody>
                  <a:tcPr marL="6898" marR="6898" marT="6898" marB="0" anchor="ctr"/>
                </a:tc>
                <a:tc hMerge="1">
                  <a:txBody>
                    <a:bodyPr/>
                    <a:lstStyle/>
                    <a:p>
                      <a:endParaRPr lang="en-GB"/>
                    </a:p>
                  </a:txBody>
                  <a:tcPr/>
                </a:tc>
                <a:tc gridSpan="2">
                  <a:txBody>
                    <a:bodyPr/>
                    <a:lstStyle/>
                    <a:p>
                      <a:pPr algn="ctr" fontAlgn="ctr"/>
                      <a:r>
                        <a:rPr lang="en-GB" sz="1400" u="none" strike="noStrike" dirty="0">
                          <a:effectLst/>
                        </a:rPr>
                        <a:t>Fake news, anti-social behaviour, community cohesion, hate crime, why do people become extremists, overt and covert</a:t>
                      </a:r>
                      <a:endParaRPr lang="en-GB" sz="1400" b="0" i="0" u="none" strike="noStrike" dirty="0">
                        <a:solidFill>
                          <a:srgbClr val="000000"/>
                        </a:solidFill>
                        <a:effectLst/>
                        <a:latin typeface="Calibri" panose="020F0502020204030204" pitchFamily="34" charset="0"/>
                      </a:endParaRPr>
                    </a:p>
                  </a:txBody>
                  <a:tcPr marL="6898" marR="6898" marT="6898" marB="0" anchor="ctr"/>
                </a:tc>
                <a:tc hMerge="1">
                  <a:txBody>
                    <a:bodyPr/>
                    <a:lstStyle/>
                    <a:p>
                      <a:endParaRPr lang="en-GB"/>
                    </a:p>
                  </a:txBody>
                  <a:tcPr/>
                </a:tc>
                <a:extLst>
                  <a:ext uri="{0D108BD9-81ED-4DB2-BD59-A6C34878D82A}">
                    <a16:rowId xmlns:a16="http://schemas.microsoft.com/office/drawing/2014/main" val="2922186900"/>
                  </a:ext>
                </a:extLst>
              </a:tr>
              <a:tr h="1261141">
                <a:tc>
                  <a:txBody>
                    <a:bodyPr/>
                    <a:lstStyle/>
                    <a:p>
                      <a:pPr algn="ctr" fontAlgn="ctr"/>
                      <a:r>
                        <a:rPr lang="en-GB" sz="1400" u="none" strike="noStrike" dirty="0">
                          <a:effectLst/>
                        </a:rPr>
                        <a:t>Year 11</a:t>
                      </a:r>
                      <a:endParaRPr lang="en-GB" sz="1400" b="0" i="0" u="none" strike="noStrike" dirty="0">
                        <a:solidFill>
                          <a:srgbClr val="000000"/>
                        </a:solidFill>
                        <a:effectLst/>
                        <a:latin typeface="Calibri" panose="020F0502020204030204" pitchFamily="34" charset="0"/>
                      </a:endParaRPr>
                    </a:p>
                  </a:txBody>
                  <a:tcPr marL="6898" marR="6898" marT="6898" marB="0" anchor="ctr"/>
                </a:tc>
                <a:tc gridSpan="2">
                  <a:txBody>
                    <a:bodyPr/>
                    <a:lstStyle/>
                    <a:p>
                      <a:pPr algn="ctr" fontAlgn="ctr"/>
                      <a:r>
                        <a:rPr lang="en-GB" sz="1400" u="none" strike="noStrike" dirty="0">
                          <a:effectLst/>
                        </a:rPr>
                        <a:t>Bullying and body shaming, relationship break ups, types of relationships, harassment/ consent, what is good sex, safe sex and chem sex, what is sexual health, being same on holiday</a:t>
                      </a:r>
                      <a:endParaRPr lang="en-GB" sz="1400" b="0" i="0" u="none" strike="noStrike" dirty="0">
                        <a:solidFill>
                          <a:srgbClr val="000000"/>
                        </a:solidFill>
                        <a:effectLst/>
                        <a:latin typeface="Calibri" panose="020F0502020204030204" pitchFamily="34" charset="0"/>
                      </a:endParaRPr>
                    </a:p>
                  </a:txBody>
                  <a:tcPr marL="6898" marR="6898" marT="6898" marB="0" anchor="ctr">
                    <a:solidFill>
                      <a:schemeClr val="accent4">
                        <a:lumMod val="60000"/>
                        <a:lumOff val="40000"/>
                      </a:schemeClr>
                    </a:solidFill>
                  </a:tcPr>
                </a:tc>
                <a:tc hMerge="1">
                  <a:txBody>
                    <a:bodyPr/>
                    <a:lstStyle/>
                    <a:p>
                      <a:endParaRPr lang="en-GB"/>
                    </a:p>
                  </a:txBody>
                  <a:tcPr/>
                </a:tc>
                <a:tc gridSpan="2">
                  <a:txBody>
                    <a:bodyPr/>
                    <a:lstStyle/>
                    <a:p>
                      <a:pPr algn="ctr" fontAlgn="ctr"/>
                      <a:r>
                        <a:rPr lang="en-GB" sz="1400" u="none" strike="noStrike" dirty="0">
                          <a:effectLst/>
                        </a:rPr>
                        <a:t>Revision strategies, applying for colleges, sleep, perseverance and procrastination, managing stress and anxiety, motivation</a:t>
                      </a:r>
                      <a:endParaRPr lang="en-GB" sz="1400" b="0" i="0" u="none" strike="noStrike" dirty="0">
                        <a:solidFill>
                          <a:srgbClr val="000000"/>
                        </a:solidFill>
                        <a:effectLst/>
                        <a:latin typeface="Calibri" panose="020F0502020204030204" pitchFamily="34" charset="0"/>
                      </a:endParaRPr>
                    </a:p>
                  </a:txBody>
                  <a:tcPr marL="6898" marR="6898" marT="6898" marB="0" anchor="ctr"/>
                </a:tc>
                <a:tc hMerge="1">
                  <a:txBody>
                    <a:bodyPr/>
                    <a:lstStyle/>
                    <a:p>
                      <a:endParaRPr lang="en-GB"/>
                    </a:p>
                  </a:txBody>
                  <a:tcPr/>
                </a:tc>
                <a:tc>
                  <a:txBody>
                    <a:bodyPr/>
                    <a:lstStyle/>
                    <a:p>
                      <a:pPr algn="ctr" fontAlgn="ctr"/>
                      <a:r>
                        <a:rPr lang="en-GB" sz="1400" u="none" strike="noStrike" dirty="0">
                          <a:effectLst/>
                        </a:rPr>
                        <a:t>Money management, Tax and NI, money personality, gambling </a:t>
                      </a:r>
                      <a:endParaRPr lang="en-GB" sz="1400" b="0" i="0" u="none" strike="noStrike" dirty="0">
                        <a:solidFill>
                          <a:srgbClr val="000000"/>
                        </a:solidFill>
                        <a:effectLst/>
                        <a:latin typeface="Calibri" panose="020F0502020204030204" pitchFamily="34" charset="0"/>
                      </a:endParaRPr>
                    </a:p>
                  </a:txBody>
                  <a:tcPr marL="6898" marR="6898" marT="6898" marB="0" anchor="ctr"/>
                </a:tc>
                <a:tc>
                  <a:txBody>
                    <a:bodyPr/>
                    <a:lstStyle/>
                    <a:p>
                      <a:pPr algn="ctr" fontAlgn="ctr"/>
                      <a:r>
                        <a:rPr lang="en-GB" sz="1400" u="none" strike="noStrike" dirty="0">
                          <a:effectLst/>
                        </a:rPr>
                        <a:t>Study leave</a:t>
                      </a:r>
                      <a:endParaRPr lang="en-GB" sz="1400" b="1" i="0" u="none" strike="noStrike" dirty="0">
                        <a:solidFill>
                          <a:srgbClr val="000000"/>
                        </a:solidFill>
                        <a:effectLst/>
                        <a:latin typeface="Calibri" panose="020F0502020204030204" pitchFamily="34" charset="0"/>
                      </a:endParaRPr>
                    </a:p>
                  </a:txBody>
                  <a:tcPr marL="6898" marR="6898" marT="6898" marB="0" anchor="ctr"/>
                </a:tc>
                <a:extLst>
                  <a:ext uri="{0D108BD9-81ED-4DB2-BD59-A6C34878D82A}">
                    <a16:rowId xmlns:a16="http://schemas.microsoft.com/office/drawing/2014/main" val="3112566800"/>
                  </a:ext>
                </a:extLst>
              </a:tr>
            </a:tbl>
          </a:graphicData>
        </a:graphic>
      </p:graphicFrame>
    </p:spTree>
    <p:extLst>
      <p:ext uri="{BB962C8B-B14F-4D97-AF65-F5344CB8AC3E}">
        <p14:creationId xmlns:p14="http://schemas.microsoft.com/office/powerpoint/2010/main" val="341864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a:extLst>
              <a:ext uri="{FF2B5EF4-FFF2-40B4-BE49-F238E27FC236}">
                <a16:creationId xmlns:a16="http://schemas.microsoft.com/office/drawing/2014/main" id="{D3E47A3C-D636-43C0-93F3-C8EEED244CE6}"/>
              </a:ext>
            </a:extLst>
          </p:cNvPr>
          <p:cNvSpPr txBox="1">
            <a:spLocks noChangeArrowheads="1"/>
          </p:cNvSpPr>
          <p:nvPr/>
        </p:nvSpPr>
        <p:spPr bwMode="auto">
          <a:xfrm>
            <a:off x="3181797" y="336055"/>
            <a:ext cx="5903013" cy="989245"/>
          </a:xfrm>
          <a:prstGeom prst="rect">
            <a:avLst/>
          </a:prstGeom>
          <a:gradFill flip="none" rotWithShape="1">
            <a:gsLst>
              <a:gs pos="0">
                <a:srgbClr val="FFFFCC"/>
              </a:gs>
              <a:gs pos="100000">
                <a:schemeClr val="bg1">
                  <a:shade val="100000"/>
                  <a:satMod val="115000"/>
                </a:schemeClr>
              </a:gs>
            </a:gsLst>
            <a:path path="circle">
              <a:fillToRect l="100000" t="100000"/>
            </a:path>
            <a:tileRect r="-100000" b="-100000"/>
          </a:gra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859445" fontAlgn="base">
              <a:spcBef>
                <a:spcPct val="0"/>
              </a:spcBef>
              <a:spcAft>
                <a:spcPct val="0"/>
              </a:spcAft>
              <a:buNone/>
              <a:defRPr/>
            </a:pPr>
            <a:r>
              <a:rPr lang="en-GB" altLang="en-US" sz="2914" dirty="0">
                <a:solidFill>
                  <a:srgbClr val="000000"/>
                </a:solidFill>
                <a:effectLst>
                  <a:outerShdw blurRad="38100" dist="38100" dir="2700000" algn="tl">
                    <a:srgbClr val="000000">
                      <a:alpha val="43137"/>
                    </a:srgbClr>
                  </a:outerShdw>
                </a:effectLst>
                <a:latin typeface="Comic Sans MS" panose="030F0702030302020204" pitchFamily="66" charset="0"/>
              </a:rPr>
              <a:t>What is consent and why is it so important we learn about it?</a:t>
            </a:r>
            <a:endParaRPr lang="en-GB" altLang="en-US" sz="2914" dirty="0">
              <a:solidFill>
                <a:srgbClr val="000000"/>
              </a:solidFill>
              <a:effectLst>
                <a:outerShdw blurRad="38100" dist="38100" dir="2700000" algn="tl">
                  <a:srgbClr val="000000">
                    <a:alpha val="43137"/>
                  </a:srgbClr>
                </a:outerShdw>
              </a:effectLst>
            </a:endParaRPr>
          </a:p>
        </p:txBody>
      </p:sp>
      <p:sp>
        <p:nvSpPr>
          <p:cNvPr id="2052" name="Text Box 20">
            <a:extLst>
              <a:ext uri="{FF2B5EF4-FFF2-40B4-BE49-F238E27FC236}">
                <a16:creationId xmlns:a16="http://schemas.microsoft.com/office/drawing/2014/main" id="{D6CA466C-A6FC-4E01-B693-9414A91A7900}"/>
              </a:ext>
            </a:extLst>
          </p:cNvPr>
          <p:cNvSpPr txBox="1">
            <a:spLocks noChangeArrowheads="1"/>
          </p:cNvSpPr>
          <p:nvPr/>
        </p:nvSpPr>
        <p:spPr bwMode="auto">
          <a:xfrm>
            <a:off x="2922161" y="1351903"/>
            <a:ext cx="6422287" cy="4439292"/>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859445" eaLnBrk="1" fontAlgn="base" hangingPunct="1">
              <a:spcBef>
                <a:spcPct val="0"/>
              </a:spcBef>
              <a:spcAft>
                <a:spcPct val="0"/>
              </a:spcAft>
              <a:defRPr/>
            </a:pPr>
            <a:r>
              <a:rPr lang="en-GB" altLang="en-US" sz="1645" dirty="0">
                <a:solidFill>
                  <a:srgbClr val="2D2D8A"/>
                </a:solidFill>
                <a:latin typeface="Comic Sans MS" pitchFamily="66" charset="0"/>
              </a:rPr>
              <a:t>Hannah went to a friend’s sleep-over.  After staying up late and having fun, she fell asleep first. As Hannah slept, her friends decided to draw on her face with marker pens. </a:t>
            </a:r>
          </a:p>
          <a:p>
            <a:pPr defTabSz="859445" eaLnBrk="1" fontAlgn="base" hangingPunct="1">
              <a:spcBef>
                <a:spcPct val="0"/>
              </a:spcBef>
              <a:spcAft>
                <a:spcPct val="0"/>
              </a:spcAft>
              <a:defRPr/>
            </a:pPr>
            <a:r>
              <a:rPr lang="en-GB" altLang="en-US" sz="1645" dirty="0">
                <a:solidFill>
                  <a:srgbClr val="2D2D8A"/>
                </a:solidFill>
                <a:latin typeface="Comic Sans MS" pitchFamily="66" charset="0"/>
              </a:rPr>
              <a:t>The next day Hannah was furious. Not only could she not get the pen off but she felt horrible and weird about her friends doing things to her while she was asleep. </a:t>
            </a:r>
          </a:p>
          <a:p>
            <a:pPr defTabSz="859445" eaLnBrk="1" fontAlgn="base" hangingPunct="1">
              <a:spcBef>
                <a:spcPct val="0"/>
              </a:spcBef>
              <a:spcAft>
                <a:spcPct val="0"/>
              </a:spcAft>
              <a:defRPr/>
            </a:pPr>
            <a:endParaRPr lang="en-GB" altLang="en-US" sz="1692" dirty="0">
              <a:solidFill>
                <a:srgbClr val="2D2D8A"/>
              </a:solidFill>
              <a:latin typeface="Comic Sans MS" pitchFamily="66" charset="0"/>
            </a:endParaRPr>
          </a:p>
          <a:p>
            <a:pPr defTabSz="859445" eaLnBrk="1" fontAlgn="base" hangingPunct="1">
              <a:spcBef>
                <a:spcPct val="0"/>
              </a:spcBef>
              <a:spcAft>
                <a:spcPct val="0"/>
              </a:spcAft>
              <a:defRPr/>
            </a:pPr>
            <a:endParaRPr lang="en-GB" altLang="en-US" sz="1692" dirty="0">
              <a:solidFill>
                <a:srgbClr val="2D2D8A"/>
              </a:solidFill>
              <a:latin typeface="Comic Sans MS" pitchFamily="66" charset="0"/>
            </a:endParaRPr>
          </a:p>
          <a:p>
            <a:pPr defTabSz="859445" eaLnBrk="1" fontAlgn="base" hangingPunct="1">
              <a:spcBef>
                <a:spcPct val="0"/>
              </a:spcBef>
              <a:spcAft>
                <a:spcPct val="0"/>
              </a:spcAft>
              <a:defRPr/>
            </a:pPr>
            <a:endParaRPr lang="en-GB" altLang="en-US" sz="1692" dirty="0">
              <a:solidFill>
                <a:srgbClr val="2D2D8A"/>
              </a:solidFill>
              <a:latin typeface="Comic Sans MS" pitchFamily="66" charset="0"/>
            </a:endParaRPr>
          </a:p>
          <a:p>
            <a:pPr defTabSz="859445" eaLnBrk="1" fontAlgn="base" hangingPunct="1">
              <a:spcBef>
                <a:spcPct val="0"/>
              </a:spcBef>
              <a:spcAft>
                <a:spcPct val="0"/>
              </a:spcAft>
              <a:defRPr/>
            </a:pPr>
            <a:endParaRPr lang="en-GB" altLang="en-US" sz="1692" dirty="0">
              <a:solidFill>
                <a:srgbClr val="2D2D8A"/>
              </a:solidFill>
              <a:latin typeface="Comic Sans MS" pitchFamily="66" charset="0"/>
            </a:endParaRPr>
          </a:p>
          <a:p>
            <a:pPr defTabSz="859445" eaLnBrk="1" fontAlgn="base" hangingPunct="1">
              <a:spcBef>
                <a:spcPct val="0"/>
              </a:spcBef>
              <a:spcAft>
                <a:spcPct val="0"/>
              </a:spcAft>
              <a:defRPr/>
            </a:pPr>
            <a:endParaRPr lang="en-GB" altLang="en-US" sz="1692" dirty="0">
              <a:solidFill>
                <a:srgbClr val="2D2D8A"/>
              </a:solidFill>
              <a:latin typeface="Comic Sans MS" pitchFamily="66" charset="0"/>
            </a:endParaRPr>
          </a:p>
          <a:p>
            <a:pPr defTabSz="859445" eaLnBrk="1" fontAlgn="base" hangingPunct="1">
              <a:spcBef>
                <a:spcPct val="0"/>
              </a:spcBef>
              <a:spcAft>
                <a:spcPct val="0"/>
              </a:spcAft>
              <a:defRPr/>
            </a:pPr>
            <a:endParaRPr lang="en-GB" altLang="en-US" sz="1692" dirty="0">
              <a:solidFill>
                <a:srgbClr val="2D2D8A"/>
              </a:solidFill>
              <a:latin typeface="Comic Sans MS" pitchFamily="66" charset="0"/>
            </a:endParaRPr>
          </a:p>
          <a:p>
            <a:pPr defTabSz="859445" eaLnBrk="1" fontAlgn="base" hangingPunct="1">
              <a:spcBef>
                <a:spcPct val="0"/>
              </a:spcBef>
              <a:spcAft>
                <a:spcPct val="0"/>
              </a:spcAft>
              <a:defRPr/>
            </a:pPr>
            <a:endParaRPr lang="en-GB" altLang="en-US" sz="1645" dirty="0">
              <a:solidFill>
                <a:srgbClr val="2D2D8A"/>
              </a:solidFill>
              <a:latin typeface="Comic Sans MS" pitchFamily="66" charset="0"/>
            </a:endParaRPr>
          </a:p>
          <a:p>
            <a:pPr defTabSz="859445" eaLnBrk="1" fontAlgn="base" hangingPunct="1">
              <a:spcBef>
                <a:spcPct val="0"/>
              </a:spcBef>
              <a:spcAft>
                <a:spcPct val="0"/>
              </a:spcAft>
              <a:defRPr/>
            </a:pPr>
            <a:r>
              <a:rPr lang="en-GB" altLang="en-US" sz="1645" dirty="0">
                <a:solidFill>
                  <a:srgbClr val="FF0000"/>
                </a:solidFill>
                <a:latin typeface="Comic Sans MS" pitchFamily="66" charset="0"/>
              </a:rPr>
              <a:t>Why did this make Hannah feel so horrible?</a:t>
            </a:r>
          </a:p>
          <a:p>
            <a:pPr defTabSz="859445" eaLnBrk="1" fontAlgn="base" hangingPunct="1">
              <a:spcBef>
                <a:spcPct val="0"/>
              </a:spcBef>
              <a:spcAft>
                <a:spcPct val="0"/>
              </a:spcAft>
              <a:defRPr/>
            </a:pPr>
            <a:r>
              <a:rPr lang="en-GB" altLang="en-US" sz="1645" dirty="0">
                <a:solidFill>
                  <a:srgbClr val="CC6600"/>
                </a:solidFill>
                <a:latin typeface="Comic Sans MS" pitchFamily="66" charset="0"/>
              </a:rPr>
              <a:t>Would she have felt different if she couldn’t get the pen off but had allowed them to draw on her?</a:t>
            </a:r>
          </a:p>
          <a:p>
            <a:pPr defTabSz="859445" eaLnBrk="1" fontAlgn="base" hangingPunct="1">
              <a:spcBef>
                <a:spcPct val="0"/>
              </a:spcBef>
              <a:spcAft>
                <a:spcPct val="0"/>
              </a:spcAft>
              <a:defRPr/>
            </a:pPr>
            <a:r>
              <a:rPr lang="en-GB" altLang="en-US" sz="1645" dirty="0">
                <a:solidFill>
                  <a:srgbClr val="00B050"/>
                </a:solidFill>
                <a:latin typeface="Comic Sans MS" pitchFamily="66" charset="0"/>
              </a:rPr>
              <a:t>Explain the meaning of the word ‘consent’.</a:t>
            </a:r>
          </a:p>
        </p:txBody>
      </p:sp>
      <p:pic>
        <p:nvPicPr>
          <p:cNvPr id="2054" name="Picture 8">
            <a:extLst>
              <a:ext uri="{FF2B5EF4-FFF2-40B4-BE49-F238E27FC236}">
                <a16:creationId xmlns:a16="http://schemas.microsoft.com/office/drawing/2014/main" id="{D21DA693-5E73-4E38-9DE5-1E3FA95CE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462"/>
          <a:stretch>
            <a:fillRect/>
          </a:stretch>
        </p:blipFill>
        <p:spPr bwMode="auto">
          <a:xfrm>
            <a:off x="3560809" y="3006717"/>
            <a:ext cx="1824920" cy="159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9">
            <a:extLst>
              <a:ext uri="{FF2B5EF4-FFF2-40B4-BE49-F238E27FC236}">
                <a16:creationId xmlns:a16="http://schemas.microsoft.com/office/drawing/2014/main" id="{CAD10898-7FCE-47C9-9BE0-94D0EFACA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64" b="-603"/>
          <a:stretch>
            <a:fillRect/>
          </a:stretch>
        </p:blipFill>
        <p:spPr bwMode="auto">
          <a:xfrm>
            <a:off x="6336240" y="3002240"/>
            <a:ext cx="2706791" cy="159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1">
            <a:extLst>
              <a:ext uri="{FF2B5EF4-FFF2-40B4-BE49-F238E27FC236}">
                <a16:creationId xmlns:a16="http://schemas.microsoft.com/office/drawing/2014/main" id="{5AADF4FD-4A1B-4E66-B036-96D430120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8624" y="4240739"/>
            <a:ext cx="1475754" cy="56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5">
            <a:extLst>
              <a:ext uri="{FF2B5EF4-FFF2-40B4-BE49-F238E27FC236}">
                <a16:creationId xmlns:a16="http://schemas.microsoft.com/office/drawing/2014/main" id="{AFC6B3CF-8B11-4AD4-894F-7AD22D145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740946">
            <a:off x="4911220" y="2853024"/>
            <a:ext cx="1707039" cy="200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3" ma:contentTypeDescription="Create a new document." ma:contentTypeScope="" ma:versionID="879f103ab662b5e301f4c9793a8a50bc">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de83db40d72a0ed1993dff3b5384b96b"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A29259-0C76-4A42-B44D-A1CD7DE54914}">
  <ds:schemaRefs>
    <ds:schemaRef ds:uri="http://schemas.microsoft.com/sharepoint/v3/contenttype/forms"/>
  </ds:schemaRefs>
</ds:datastoreItem>
</file>

<file path=customXml/itemProps2.xml><?xml version="1.0" encoding="utf-8"?>
<ds:datastoreItem xmlns:ds="http://schemas.openxmlformats.org/officeDocument/2006/customXml" ds:itemID="{B5B66348-C882-4006-A784-6A3A1A269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081F17-8250-4514-8FC8-1BE4B21C689C}">
  <ds:schemaRefs>
    <ds:schemaRef ds:uri="3cde8ce8-497b-4d58-ad3b-77e996642cc8"/>
    <ds:schemaRef ds:uri="http://schemas.microsoft.com/office/2006/documentManagement/types"/>
    <ds:schemaRef ds:uri="1c2ace7b-0193-49d6-b28f-a6c5f1daf0a8"/>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1052</TotalTime>
  <Words>1111</Words>
  <Application>Microsoft Office PowerPoint</Application>
  <PresentationFormat>Widescreen</PresentationFormat>
  <Paragraphs>138</Paragraphs>
  <Slides>14</Slides>
  <Notes>14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Century Gothic</vt:lpstr>
      <vt:lpstr>Comic Sans MS</vt:lpstr>
      <vt:lpstr>Office Theme</vt:lpstr>
      <vt:lpstr>Default Design</vt:lpstr>
      <vt:lpstr>Welcome</vt:lpstr>
      <vt:lpstr>PowerPoint Presentation</vt:lpstr>
      <vt:lpstr>PowerPoint Presentation</vt:lpstr>
      <vt:lpstr>Part Five: Child on Child Sexual Violence and Sexual Harassment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Morgan, Sophie</dc:creator>
  <cp:lastModifiedBy>Morgan, Sophie</cp:lastModifiedBy>
  <cp:revision>1</cp:revision>
  <cp:lastPrinted>2021-09-14T15:21:28Z</cp:lastPrinted>
  <dcterms:created xsi:type="dcterms:W3CDTF">2021-09-11T11:02:16Z</dcterms:created>
  <dcterms:modified xsi:type="dcterms:W3CDTF">2021-09-15T07:00:07Z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